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4" r:id="rId5"/>
    <p:sldId id="265" r:id="rId6"/>
    <p:sldId id="263" r:id="rId7"/>
    <p:sldId id="262" r:id="rId8"/>
    <p:sldId id="266" r:id="rId9"/>
    <p:sldId id="268" r:id="rId10"/>
    <p:sldId id="267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A214F-1AC4-4F49-AF28-3C8C1D9BE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853E95-8D21-4F31-B89B-A9F8B2DB7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6EBB61-24E6-4556-977A-E3E67C60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87E-A88D-4022-A0E8-CCF85661E96C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390092-B065-4728-8F72-A15505D3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AA736E-0AC3-49D8-AE2B-365617E4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088A-0344-41B0-B249-F7732014ED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84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65FBF-3456-47E3-BAEE-6C064A3B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1891B2-FE30-4B45-851C-A6C6EFE5C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68E13C-1F1D-4932-A7F5-AE28A99E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87E-A88D-4022-A0E8-CCF85661E96C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7D116A-3194-48B7-8100-21BAF40D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A0BED2-7559-4394-BB72-EA2438F7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088A-0344-41B0-B249-F7732014ED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582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67EA5D-702B-4BFD-A684-9E84CA4E0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233111-15D8-4CF5-854C-BB5B9CC88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A3FFF3-884B-43C9-9A8F-64A52A10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87E-A88D-4022-A0E8-CCF85661E96C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CB193-3EE3-4143-A811-642BE5F2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08C006-FD3B-4778-9320-A997DEB3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088A-0344-41B0-B249-F7732014ED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567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2C115-18A5-4139-AC2D-3A6EE31EC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AA1FB8-F4B7-48B7-9AD7-101482DD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FA6F18-15B8-41DE-B264-17625B0C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87E-A88D-4022-A0E8-CCF85661E96C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E0E397-D0B6-4EFC-B0AF-3A2C7310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A28C10-B074-4A13-97EE-10D7E79C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088A-0344-41B0-B249-F7732014ED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5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02410-11EC-4A02-A3C8-7AEC7D630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EC55B0-2708-4CD3-9ACE-9AA9A8AB9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90A667-FD67-42D0-A93B-BC44800C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87E-A88D-4022-A0E8-CCF85661E96C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DAA78C-22AA-4E46-BA16-5D2B2355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0A6C48-62D1-4CFF-B81D-9633E740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088A-0344-41B0-B249-F7732014ED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550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EFFA0-35BA-4775-B5D1-9296450F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F3737-4CFD-4112-B0DB-68470D5E1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A874F3-C427-4CF3-BCFC-76E80E063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218A4-E5E0-4DAC-9999-2EAA062E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87E-A88D-4022-A0E8-CCF85661E96C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A381BC-E938-410E-B1A5-C151FF47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E2D3E0-D9DE-4427-B31D-2EC80496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088A-0344-41B0-B249-F7732014ED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392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589AA-7E36-4018-AB1E-A149BA3E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A3CD86-154C-47F4-9660-A81D4E085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994AC5-778C-4A55-A8CD-CC405C4A3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6426E3-A096-4DDD-AC28-B1DAC5AA9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220E5E-55E8-491E-A8C2-33B3827FA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F7E30A-CEAC-44DC-9679-AFD76918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87E-A88D-4022-A0E8-CCF85661E96C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0380A53-3989-4872-A6B9-BA265A58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39707B-4CEB-4F33-A581-18AC68A2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088A-0344-41B0-B249-F7732014ED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163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63875-5CA7-4094-8441-52605185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0B88B3-604A-47B9-AE8D-DEDDE95B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87E-A88D-4022-A0E8-CCF85661E96C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033329-ACC2-4A3A-ADDF-61B138FE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82025A-3512-4146-9A1A-194B478D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088A-0344-41B0-B249-F7732014ED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142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8F150C-BA48-43E6-9544-981A4291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87E-A88D-4022-A0E8-CCF85661E96C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5F4818-B44A-43B4-88EF-091CF4AF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F4EC32-D853-4C54-94FD-1A1B4EB7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088A-0344-41B0-B249-F7732014ED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424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DFAE5-14F7-4A34-B764-4D798FF3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FC4C7D-B9F8-445A-BC00-CF9B3BA57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FA09D3-AA89-46F2-AC01-AD13679EA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322B6C-3211-47FD-A796-96DBE148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87E-A88D-4022-A0E8-CCF85661E96C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E4DC09-B378-4650-AD66-BB7BB2F8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93F323-8FA5-47CA-B3F7-23F331A4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088A-0344-41B0-B249-F7732014ED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436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C8D76-D462-4241-917C-A0E5E83B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5FC8761-284E-4D80-A1BC-3AC7325B2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070BB8-3B41-43A2-AA1E-4F96EE7AD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86D908-C4A6-479A-81AE-578FAED1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87E-A88D-4022-A0E8-CCF85661E96C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A628D0-ABD5-4388-AF05-FCDCF6BB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6F191C-043C-4ACE-9D23-04870951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088A-0344-41B0-B249-F7732014ED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876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37832D-849A-45A8-AC04-FEC4068F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8AB2E2-065A-4AA5-B2D5-836C14A94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10C99-B3D0-43B4-9A2C-F7BC5DF87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187E-A88D-4022-A0E8-CCF85661E96C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00C19B-34FB-4041-AEA7-ED639371B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FE89BC-18FA-4DE6-BAE4-FC630D249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4088A-0344-41B0-B249-F7732014EDF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574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ED916-ACB5-48E3-BAE2-E66D0CA33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FA807A-DB97-49BF-B90D-024C6BD7D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E94191-6505-4B34-9D32-50DE3CA1F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1524000" y="0"/>
            <a:ext cx="8322365" cy="68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8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634C3-CA67-4E46-9F43-50B1CB36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CA89E24-758F-45BA-9244-9BEF9D84B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39" y="92867"/>
            <a:ext cx="8083826" cy="6672266"/>
          </a:xfrm>
        </p:spPr>
      </p:pic>
    </p:spTree>
    <p:extLst>
      <p:ext uri="{BB962C8B-B14F-4D97-AF65-F5344CB8AC3E}">
        <p14:creationId xmlns:p14="http://schemas.microsoft.com/office/powerpoint/2010/main" val="13094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95789-0557-433E-9619-5E93AF94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8D014F8-88C5-462A-84A2-018E5D75D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/>
        </p:blipFill>
        <p:spPr>
          <a:xfrm>
            <a:off x="1219199" y="9821"/>
            <a:ext cx="9170505" cy="6840612"/>
          </a:xfrm>
        </p:spPr>
      </p:pic>
    </p:spTree>
    <p:extLst>
      <p:ext uri="{BB962C8B-B14F-4D97-AF65-F5344CB8AC3E}">
        <p14:creationId xmlns:p14="http://schemas.microsoft.com/office/powerpoint/2010/main" val="60773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2083EC-B552-40BA-B920-D900593CE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" y="42611"/>
            <a:ext cx="10031895" cy="667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7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38F500E-6A24-4791-83EE-AFD9ED2F3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" y="276225"/>
            <a:ext cx="1090612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3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E471AA6-FF73-4EF8-B7DC-C5809D8A3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8A4322-1084-43F3-859E-347021CB5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16" y="0"/>
            <a:ext cx="8734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6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83BF24-403D-4FAD-A5C5-31E9E0C8E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7" y="179612"/>
            <a:ext cx="11211339" cy="64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C633F444-2C90-471A-9CD1-5EA266A65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8" y="191366"/>
            <a:ext cx="9342783" cy="6475268"/>
          </a:xfrm>
        </p:spPr>
      </p:pic>
    </p:spTree>
    <p:extLst>
      <p:ext uri="{BB962C8B-B14F-4D97-AF65-F5344CB8AC3E}">
        <p14:creationId xmlns:p14="http://schemas.microsoft.com/office/powerpoint/2010/main" val="341587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634C3-CA67-4E46-9F43-50B1CB36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C9302605-DF57-4AF1-AC9D-F405811CB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" y="109239"/>
            <a:ext cx="8981661" cy="6639521"/>
          </a:xfrm>
        </p:spPr>
      </p:pic>
    </p:spTree>
    <p:extLst>
      <p:ext uri="{BB962C8B-B14F-4D97-AF65-F5344CB8AC3E}">
        <p14:creationId xmlns:p14="http://schemas.microsoft.com/office/powerpoint/2010/main" val="3010650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ernesto rivera gutierrez</dc:creator>
  <cp:lastModifiedBy>ernesto rivera gutierrez</cp:lastModifiedBy>
  <cp:revision>7</cp:revision>
  <dcterms:created xsi:type="dcterms:W3CDTF">2020-03-09T00:55:55Z</dcterms:created>
  <dcterms:modified xsi:type="dcterms:W3CDTF">2020-03-18T21:46:13Z</dcterms:modified>
</cp:coreProperties>
</file>