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59" r:id="rId8"/>
    <p:sldId id="268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F574B-971C-4F46-93EC-A070F899C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FF79C-0537-4F5A-8695-28ABF437E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45172-E388-4800-8984-7D165147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14B49-C3E6-4B38-91E4-3EA96919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53062-1101-404D-9B8D-4D3911A0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7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4B69F-A635-4BE0-86D9-A0CB97FB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39FB39-E699-4C20-946F-C8FE4EADC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FEA6C-01CD-4925-AF58-0B5BFDAA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A445A-AD91-4E9C-8CF8-549DE6F0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BC89C-E5F9-4C27-AEC4-51291E33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8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97B0C-A7BB-44EB-8EB2-1E84776D2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756583-5335-481D-9234-D9AAF7BC0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DF6CB-5309-49FF-90EE-8EA09EA6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2EACE-8638-415C-A0A9-E6CA6980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9E0B6-DD2C-4CA3-AC14-15348BED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1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4A03C-05E3-4442-B0FE-9E0F43D2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97779-3FCF-4325-BE61-6B84ADF5B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C120DB-7BE5-45AC-8A66-2658405C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F6891A-CE88-484B-BD9E-49A7FB71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9D5D1-0995-43BE-8680-48367BD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06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E231E-0D1E-4FC1-8426-65A1A69E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6FB3D5-F22B-4150-8900-105177A3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DD514-ECDC-49A5-919E-5470160C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95266-1F90-4EE9-80A0-F22AEE85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595D5-423F-47EA-9890-E9AC4DD3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75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E54FC-75F1-476D-87F8-442E26B0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5606FF-1855-4418-9746-5398853B7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A187F-23AF-40F8-B71C-A0ADE798A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8ED51F-E2F5-4C28-9D50-CC4BCD6D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16DCE3-6AB1-43F0-84B5-921FF70F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DA88A3-2DE1-4BF4-BCF5-CA6F9B42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4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A54DA-455C-4B23-82F2-CD73A192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E49A1-C731-4B0A-B1A3-C08B8B9E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6A0E0D-07AE-41DA-95F5-E5043CA9D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875EA3-4D71-4BF6-8E67-886461E84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8173F5-BDE0-454D-B2CA-C465F5D7A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EC7548-C901-4AE1-8A0D-B0B65D29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02D17A-CE84-4833-AC7B-834DA930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070904-3940-4BB7-A447-7FC3A0A9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264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86F70-52DD-4A8D-A0EF-8C4C1C33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6E0F16-0AAC-43F4-BCDC-C2B8F302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07D06C-D679-42E0-A2CD-4056BACD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624CCD-7A17-45FA-8660-DFAD0D8C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667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8FDFF0-1363-4C7A-92D2-B4494430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4943A-2FAA-497A-9E73-FE4F5AA3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C1C4A7-A4FB-48B2-920E-8F61BA54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428A9-7DB1-4265-A654-E5EBDDAD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0FF9F-63B2-4138-B144-B8A9B23C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6BF2A-7BDD-461B-B4D2-20F37BF8F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2A001F-4195-42C4-8FD2-2673F1CB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CCF3FA-3F35-46CA-B31E-A6C1441A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FD6A2-3842-4F0C-BA8B-9AB9027E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1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06B8F-0C11-42DF-921E-2BED5D21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E71546-5B24-409F-AEB0-18CC858C3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25C40A-F87A-40B8-A327-E9C4B509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5586A8-BE15-4C6C-BFA8-C08C4169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128D99-3724-4245-9CCD-232F3087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F6F747-0866-4985-AC24-8D88920C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461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C77D7F-5690-4682-A49E-272B2BA8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D2016-40C1-40C3-B1FB-6A397663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9DE15-9D0E-401E-B7DD-BEBFF46D5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4F09-5D77-4CF6-8955-E6F844E193F5}" type="datetimeFigureOut">
              <a:rPr lang="es-CL" smtClean="0"/>
              <a:t>16-03-2020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093C0-6D3C-4747-B1EF-8B6C1F246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4D3BBD-0F59-4D8F-A5C3-61D8AB4A5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C96F-B4F0-4AF3-8BB1-C46CF5660C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05BD4-4301-4D4D-B3EE-A1021BE05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9B96E5-853E-4C57-9FF6-0133F247E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7FF7D9-2899-4319-9AAC-AA2901E6A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1"/>
          <a:stretch/>
        </p:blipFill>
        <p:spPr>
          <a:xfrm>
            <a:off x="0" y="511731"/>
            <a:ext cx="12192000" cy="61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33194-DCB5-4C17-AF8B-1E543562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ACFD12-111C-4123-AF83-D9B388543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45068"/>
            <a:ext cx="9074426" cy="6812932"/>
          </a:xfrm>
        </p:spPr>
      </p:pic>
    </p:spTree>
    <p:extLst>
      <p:ext uri="{BB962C8B-B14F-4D97-AF65-F5344CB8AC3E}">
        <p14:creationId xmlns:p14="http://schemas.microsoft.com/office/powerpoint/2010/main" val="135797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75E2A-9A91-4156-8114-ACB02BD0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5A5302-14D9-4999-ADE4-26E72E9FF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9114183" cy="6842781"/>
          </a:xfrm>
        </p:spPr>
      </p:pic>
    </p:spTree>
    <p:extLst>
      <p:ext uri="{BB962C8B-B14F-4D97-AF65-F5344CB8AC3E}">
        <p14:creationId xmlns:p14="http://schemas.microsoft.com/office/powerpoint/2010/main" val="255188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91743-E915-4C4C-8F30-4EBB79F5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8F3BD4-0529-4019-B810-E7B8D02C2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9047922" cy="6793034"/>
          </a:xfrm>
        </p:spPr>
      </p:pic>
    </p:spTree>
    <p:extLst>
      <p:ext uri="{BB962C8B-B14F-4D97-AF65-F5344CB8AC3E}">
        <p14:creationId xmlns:p14="http://schemas.microsoft.com/office/powerpoint/2010/main" val="14668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6F3F5-FAE0-4DB2-8E5A-10143186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D6F27-C6B2-4A47-B452-D12679D16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F0005E-9A1E-470C-9BC9-95AD7CD94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9" t="24641" r="21087" b="32165"/>
          <a:stretch/>
        </p:blipFill>
        <p:spPr>
          <a:xfrm>
            <a:off x="0" y="510899"/>
            <a:ext cx="11875668" cy="52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E9B1FD-5091-4B0D-AFD4-AE891CBF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38518" r="19238" b="36658"/>
          <a:stretch/>
        </p:blipFill>
        <p:spPr>
          <a:xfrm>
            <a:off x="1128371" y="115416"/>
            <a:ext cx="9406657" cy="2497580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6F0685C-9CB4-488F-8FC8-DE88586B6D26}"/>
              </a:ext>
            </a:extLst>
          </p:cNvPr>
          <p:cNvSpPr/>
          <p:nvPr/>
        </p:nvSpPr>
        <p:spPr>
          <a:xfrm>
            <a:off x="2600096" y="2612996"/>
            <a:ext cx="5535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(se encuentran en la naturaleza)</a:t>
            </a: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567A9DF2-C8EA-426F-8376-0FF069BA0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42996" r="1012" b="11002"/>
          <a:stretch/>
        </p:blipFill>
        <p:spPr>
          <a:xfrm>
            <a:off x="1537253" y="3299792"/>
            <a:ext cx="8786191" cy="3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B3B8-15BF-45F0-9627-86E473D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280A6-C537-45C1-9A83-8BC0BF21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3D6161-4523-47B4-9C18-3879DD143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8" t="24641" r="23913" b="14379"/>
          <a:stretch/>
        </p:blipFill>
        <p:spPr>
          <a:xfrm>
            <a:off x="838200" y="93447"/>
            <a:ext cx="10515599" cy="66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0BB19-1D50-4425-B6B9-BEB0C7E8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41E02-BCA2-4EFA-9722-A8F5CF8E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F93FB3F-52F7-457C-BD79-3D1ECA6D0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67575" r="9269" b="6360"/>
          <a:stretch/>
        </p:blipFill>
        <p:spPr>
          <a:xfrm>
            <a:off x="543339" y="259108"/>
            <a:ext cx="11078818" cy="267964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40CA33D-8DB0-481E-AC84-23298ABCBBAE}"/>
              </a:ext>
            </a:extLst>
          </p:cNvPr>
          <p:cNvSpPr/>
          <p:nvPr/>
        </p:nvSpPr>
        <p:spPr>
          <a:xfrm>
            <a:off x="2528602" y="2353980"/>
            <a:ext cx="5972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(son fabricadas por el ser humano)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C34160EC-93BA-4864-831B-DCB795015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37686" r="2055" b="12875"/>
          <a:stretch/>
        </p:blipFill>
        <p:spPr>
          <a:xfrm>
            <a:off x="1543878" y="3113571"/>
            <a:ext cx="9077739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E95B8-E174-4377-9089-053C75C3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E542F-1915-4DAD-8172-110CDB64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1BA211-5A1B-4C1C-A905-F322755B3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4" t="24641" r="23479" b="16699"/>
          <a:stretch/>
        </p:blipFill>
        <p:spPr>
          <a:xfrm>
            <a:off x="655981" y="182975"/>
            <a:ext cx="10880037" cy="66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3235D-293D-4ABB-A6E1-10B72F31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28D71-D1C6-4561-A735-6035BAE2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AEFE44-94F7-4ABF-9037-90D3BD34D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t="24640" r="22500" b="23659"/>
          <a:stretch/>
        </p:blipFill>
        <p:spPr>
          <a:xfrm>
            <a:off x="278295" y="240924"/>
            <a:ext cx="11635409" cy="63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70D60-9504-489F-9703-50F61FA8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C527A-0048-423B-A85E-20EA8AB9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988A30-636A-44B0-8912-2BD13AF8D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4641" r="24022" b="22885"/>
          <a:stretch/>
        </p:blipFill>
        <p:spPr>
          <a:xfrm>
            <a:off x="477078" y="126713"/>
            <a:ext cx="11436626" cy="66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83BE3-BB1A-4616-9002-AC6A3173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6E4315-2549-4E35-A9B7-3792362D5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b="13209"/>
          <a:stretch/>
        </p:blipFill>
        <p:spPr>
          <a:xfrm>
            <a:off x="665922" y="0"/>
            <a:ext cx="10015330" cy="6809865"/>
          </a:xfrm>
        </p:spPr>
      </p:pic>
    </p:spTree>
    <p:extLst>
      <p:ext uri="{BB962C8B-B14F-4D97-AF65-F5344CB8AC3E}">
        <p14:creationId xmlns:p14="http://schemas.microsoft.com/office/powerpoint/2010/main" val="1559424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rivera gutierrez</dc:creator>
  <cp:lastModifiedBy>ernesto rivera gutierrez</cp:lastModifiedBy>
  <cp:revision>8</cp:revision>
  <dcterms:created xsi:type="dcterms:W3CDTF">2020-03-08T20:49:57Z</dcterms:created>
  <dcterms:modified xsi:type="dcterms:W3CDTF">2020-03-16T23:14:05Z</dcterms:modified>
</cp:coreProperties>
</file>