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D36C-864C-4074-8B08-130A292C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E877E0-5CA8-4458-AFC2-61B5CE250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B50D0-F51A-4459-A7FC-6169A6AF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B8ED0-4BA3-4A4B-9F2D-90A71BD5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5BB56-0F83-4955-8085-F352566B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0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7C24F-F46F-4A87-8DA0-4B61B831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74C3FA-52A3-413F-8DDD-4113103E7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D8FAF-D080-46B1-895A-EC465BF2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D5231-8642-47BE-A43D-3A1B3AD0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5FCEF-35C6-47A1-A4F9-36D4EA2C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58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C67818-1F36-4DC1-A195-2F1D52EC4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39E253-6064-4D23-B568-A77335414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8FAFC-46F3-40D1-AECC-C7743E24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6D6AA6-5233-4072-B306-E864A762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9F80A-29C3-4084-906F-E88DA965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82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7853D-ADE2-4D26-8C83-144FEC46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A648C-DE7C-499F-A9A2-820B1AAF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B7DA1-79B2-4C80-9973-A58C3133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3DC31-A31E-4945-927A-63F031FE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5605E8-7B09-4E8B-8971-01434722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98805-54CF-4B8E-BE67-5535B231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DA06F8-2578-4E36-87E4-D36CB6E1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F6DA1-9EBA-4FE6-BAC1-D4F1B05B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B158D-963B-44F9-8EAD-56FA40B4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839DF-FCD1-49C3-8567-637C353F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81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AAA7D-499E-4232-BA1D-8F61A6D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D2094-371B-4E04-8478-4392CE27B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0DD02-92F8-49FB-B836-A7E69740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D5089E-DB18-4CBD-970A-F27D5EC5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4FC2B3-CD2D-482E-890E-319AD986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CE9A1C-C6F2-4864-ADF7-2FEA9111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78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E1BBB-5C85-449C-8021-CD0A3F9E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DDECB3-38F5-4AB3-8AC0-21D6030E9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1EA18-EDD6-4C28-AE13-732CD8900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E7FDE8-0903-4720-B58A-38516CE47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B262EF-B225-4635-85FD-761DDE7F1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4B3F50-698A-48CD-9C5D-F59CB1C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5FD8EC-E76F-4424-807D-459939E4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40ADC3-557A-4A54-B11D-4C5F4676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5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DD7E-AFFC-4906-9306-FF81F6F0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75F611-2D66-4C7C-8986-7A400216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CA7F78-C64A-485D-A8F0-15BA5796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4C8324-5BCE-4AA9-9708-79F91B33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1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1002AF-FF98-4AA0-B41E-F0051C89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38BFB0-FBC0-4F4E-B353-A41ED1D7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277A4B-EAE4-456A-AF67-FAF7D897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68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C8249-9468-4B23-8D0F-200DD3F6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ED622-4544-4200-B746-0ADF5ABA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D01A20-D63F-48CA-A8FD-E449D8D27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E5BA3B-EFFF-484F-9A7B-57C1FE4B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69F112-49D2-4242-8F01-3FA0560B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78676E-1503-4724-8B64-F4A6C35F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15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7FC55-2819-4AB5-AF5A-15B4DA43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119170-651C-4472-B063-66605D87F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638617-5A3D-4626-97FF-B39318E93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7193F5-1BD1-452B-883D-EB0632BA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55AA36-BDE9-48BD-B518-92697076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D95595-3351-4CDA-A7FA-C0BFDB70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7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7979D3-6E98-46EB-AEAF-2C448412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02A540-35D9-4E09-80C2-32F6CA40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2F2FC-DD3C-4FAF-99BC-E8BAB7BBC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AAA2-5289-43FE-B3DA-A5878233EC8A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1A7EE-6E48-417B-BE6A-9BC80FE60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2F000-5F98-4CBD-AA51-686E25108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6119-CBEA-4084-9A2E-ABDF483B19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9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A0D26-CC7C-4499-B6EA-3DA3EBF28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3931A-141E-49A2-949C-363980E2C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F58A97-DC1D-4258-89AF-C1BF47C5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1A427-1417-465D-8B1C-BB6C65BA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D347A0-1827-4525-A93A-DCE1BF00D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8981661" cy="6743286"/>
          </a:xfrm>
        </p:spPr>
      </p:pic>
    </p:spTree>
    <p:extLst>
      <p:ext uri="{BB962C8B-B14F-4D97-AF65-F5344CB8AC3E}">
        <p14:creationId xmlns:p14="http://schemas.microsoft.com/office/powerpoint/2010/main" val="22617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B3838-5B6E-469D-9A97-1AEAE53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FE132D-E0A0-4537-956B-F588FBFC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41904" cy="6713437"/>
          </a:xfrm>
        </p:spPr>
      </p:pic>
    </p:spTree>
    <p:extLst>
      <p:ext uri="{BB962C8B-B14F-4D97-AF65-F5344CB8AC3E}">
        <p14:creationId xmlns:p14="http://schemas.microsoft.com/office/powerpoint/2010/main" val="459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EF4B2-1941-408A-8565-F9F89502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FFDE32-8461-4AD0-B723-25E4751A6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41904" cy="6713437"/>
          </a:xfrm>
        </p:spPr>
      </p:pic>
    </p:spTree>
    <p:extLst>
      <p:ext uri="{BB962C8B-B14F-4D97-AF65-F5344CB8AC3E}">
        <p14:creationId xmlns:p14="http://schemas.microsoft.com/office/powerpoint/2010/main" val="306436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12C4D-E0D8-4306-8154-F691C8F5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C1553C-8EA2-486C-A018-1465001E4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94913" cy="6753235"/>
          </a:xfrm>
        </p:spPr>
      </p:pic>
    </p:spTree>
    <p:extLst>
      <p:ext uri="{BB962C8B-B14F-4D97-AF65-F5344CB8AC3E}">
        <p14:creationId xmlns:p14="http://schemas.microsoft.com/office/powerpoint/2010/main" val="5741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D51F9-10D1-4DE1-85BB-6664245E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49B067-0611-4519-8CD5-D282997A2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76" y="76828"/>
            <a:ext cx="8929793" cy="6704344"/>
          </a:xfrm>
        </p:spPr>
      </p:pic>
    </p:spTree>
    <p:extLst>
      <p:ext uri="{BB962C8B-B14F-4D97-AF65-F5344CB8AC3E}">
        <p14:creationId xmlns:p14="http://schemas.microsoft.com/office/powerpoint/2010/main" val="92620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CABC2-1614-43BC-A77D-F7946D6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1D0D2F-7335-4100-95CF-DC74E162F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1" y="0"/>
            <a:ext cx="9066601" cy="6807058"/>
          </a:xfrm>
        </p:spPr>
      </p:pic>
    </p:spTree>
    <p:extLst>
      <p:ext uri="{BB962C8B-B14F-4D97-AF65-F5344CB8AC3E}">
        <p14:creationId xmlns:p14="http://schemas.microsoft.com/office/powerpoint/2010/main" val="9013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7C350-B6AF-498A-8194-AE0B9E33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127A4F-5E5F-48FA-8830-AA105B901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" y="0"/>
            <a:ext cx="9119610" cy="6846856"/>
          </a:xfrm>
        </p:spPr>
      </p:pic>
    </p:spTree>
    <p:extLst>
      <p:ext uri="{BB962C8B-B14F-4D97-AF65-F5344CB8AC3E}">
        <p14:creationId xmlns:p14="http://schemas.microsoft.com/office/powerpoint/2010/main" val="31770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4512B-0B8F-4656-8004-26E49B40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522EB96-9E41-4274-A60F-4751AB425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1" y="0"/>
            <a:ext cx="9066601" cy="6807058"/>
          </a:xfrm>
        </p:spPr>
      </p:pic>
    </p:spTree>
    <p:extLst>
      <p:ext uri="{BB962C8B-B14F-4D97-AF65-F5344CB8AC3E}">
        <p14:creationId xmlns:p14="http://schemas.microsoft.com/office/powerpoint/2010/main" val="87187647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3F1C9-096A-4843-BAC0-8DA98BAC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1E1AB30-2A06-49DC-8284-EC265BF49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55157" cy="6723387"/>
          </a:xfrm>
        </p:spPr>
      </p:pic>
    </p:spTree>
    <p:extLst>
      <p:ext uri="{BB962C8B-B14F-4D97-AF65-F5344CB8AC3E}">
        <p14:creationId xmlns:p14="http://schemas.microsoft.com/office/powerpoint/2010/main" val="89788303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E96CE-1C2E-4744-8CDC-1D721705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167943-66C1-4442-9989-695F1734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94913" cy="6753235"/>
          </a:xfrm>
        </p:spPr>
      </p:pic>
    </p:spTree>
    <p:extLst>
      <p:ext uri="{BB962C8B-B14F-4D97-AF65-F5344CB8AC3E}">
        <p14:creationId xmlns:p14="http://schemas.microsoft.com/office/powerpoint/2010/main" val="132575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30F3E-F367-4607-B7A0-DEB27815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B8075C6-4BB0-4DEC-9187-2C4DF2F75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0"/>
            <a:ext cx="9144000" cy="6865167"/>
          </a:xfrm>
        </p:spPr>
      </p:pic>
    </p:spTree>
    <p:extLst>
      <p:ext uri="{BB962C8B-B14F-4D97-AF65-F5344CB8AC3E}">
        <p14:creationId xmlns:p14="http://schemas.microsoft.com/office/powerpoint/2010/main" val="14933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49F73-87BE-48FC-9E41-FA173E4D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F68E8A-14D5-40E3-820B-937B2B072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-18312"/>
            <a:ext cx="9157252" cy="6875117"/>
          </a:xfrm>
        </p:spPr>
      </p:pic>
    </p:spTree>
    <p:extLst>
      <p:ext uri="{BB962C8B-B14F-4D97-AF65-F5344CB8AC3E}">
        <p14:creationId xmlns:p14="http://schemas.microsoft.com/office/powerpoint/2010/main" val="318147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D31E8-FAA7-4496-AC92-8E84B2D3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F8AB8C-1944-45F3-8603-C6BBE63AA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9021417" cy="6773134"/>
          </a:xfrm>
        </p:spPr>
      </p:pic>
    </p:spTree>
    <p:extLst>
      <p:ext uri="{BB962C8B-B14F-4D97-AF65-F5344CB8AC3E}">
        <p14:creationId xmlns:p14="http://schemas.microsoft.com/office/powerpoint/2010/main" val="317842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59E6F-5FC8-4FB5-B75C-6B10EE82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0EA3BD-952D-4E5B-B405-D835FE98A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94913" cy="6753235"/>
          </a:xfrm>
        </p:spPr>
      </p:pic>
    </p:spTree>
    <p:extLst>
      <p:ext uri="{BB962C8B-B14F-4D97-AF65-F5344CB8AC3E}">
        <p14:creationId xmlns:p14="http://schemas.microsoft.com/office/powerpoint/2010/main" val="29373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4214E-D246-4358-BF21-1968FADE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5CA9F9-884F-47B7-909B-F7736FE3C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8955157" cy="6723387"/>
          </a:xfrm>
        </p:spPr>
      </p:pic>
    </p:spTree>
    <p:extLst>
      <p:ext uri="{BB962C8B-B14F-4D97-AF65-F5344CB8AC3E}">
        <p14:creationId xmlns:p14="http://schemas.microsoft.com/office/powerpoint/2010/main" val="394566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3025C-9B25-4AF0-9195-15C524AA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D9F73D-C887-4B52-A619-57118406F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8928652" cy="6703488"/>
          </a:xfrm>
        </p:spPr>
      </p:pic>
    </p:spTree>
    <p:extLst>
      <p:ext uri="{BB962C8B-B14F-4D97-AF65-F5344CB8AC3E}">
        <p14:creationId xmlns:p14="http://schemas.microsoft.com/office/powerpoint/2010/main" val="59499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E3D34-B3AE-4ABF-8A5B-62EC6A6D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2F749F-6A60-42E9-A4D6-730BEDFCB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9008165" cy="6763185"/>
          </a:xfrm>
        </p:spPr>
      </p:pic>
    </p:spTree>
    <p:extLst>
      <p:ext uri="{BB962C8B-B14F-4D97-AF65-F5344CB8AC3E}">
        <p14:creationId xmlns:p14="http://schemas.microsoft.com/office/powerpoint/2010/main" val="426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03139-1975-4A07-928D-9B832381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B91A39-093B-4C30-8E56-E91E4B1E7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-18311"/>
            <a:ext cx="9144000" cy="6865168"/>
          </a:xfrm>
        </p:spPr>
      </p:pic>
    </p:spTree>
    <p:extLst>
      <p:ext uri="{BB962C8B-B14F-4D97-AF65-F5344CB8AC3E}">
        <p14:creationId xmlns:p14="http://schemas.microsoft.com/office/powerpoint/2010/main" val="8137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rivera gutierrez</dc:creator>
  <cp:lastModifiedBy>ernesto rivera gutierrez</cp:lastModifiedBy>
  <cp:revision>5</cp:revision>
  <dcterms:created xsi:type="dcterms:W3CDTF">2020-03-09T22:41:00Z</dcterms:created>
  <dcterms:modified xsi:type="dcterms:W3CDTF">2020-03-18T20:44:11Z</dcterms:modified>
</cp:coreProperties>
</file>