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0" r:id="rId3"/>
    <p:sldId id="269" r:id="rId4"/>
    <p:sldId id="268" r:id="rId5"/>
    <p:sldId id="258" r:id="rId6"/>
    <p:sldId id="259" r:id="rId7"/>
    <p:sldId id="263" r:id="rId8"/>
    <p:sldId id="262" r:id="rId9"/>
    <p:sldId id="264" r:id="rId10"/>
    <p:sldId id="265" r:id="rId11"/>
    <p:sldId id="275" r:id="rId12"/>
    <p:sldId id="272" r:id="rId13"/>
    <p:sldId id="273" r:id="rId14"/>
    <p:sldId id="274" r:id="rId15"/>
    <p:sldId id="276" r:id="rId16"/>
    <p:sldId id="271" r:id="rId17"/>
  </p:sldIdLst>
  <p:sldSz cx="9144000" cy="6858000" type="screen4x3"/>
  <p:notesSz cx="6858000" cy="9144000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8B769453-0813-42E8-AD40-48740B8987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83696080-E6EB-4B4E-B9A8-9817709C957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BF90CD-69D8-4F59-80D3-F3905C10B33C}" type="datetimeFigureOut">
              <a:rPr lang="es-CL"/>
              <a:pPr>
                <a:defRPr/>
              </a:pPr>
              <a:t>09-03-2020</a:t>
            </a:fld>
            <a:endParaRPr lang="es-CL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59BFAC09-EE61-4BF1-9053-087EDAF983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AE7E08BB-2D2A-4288-B29B-F5467808D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L" noProof="0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59A9F581-F09F-4C69-9059-94ACA137513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DD7FEB76-B074-453C-92E5-B446172927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A955ADB-902A-40B6-8F2F-3F8523435C3E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>
            <a:extLst>
              <a:ext uri="{FF2B5EF4-FFF2-40B4-BE49-F238E27FC236}">
                <a16:creationId xmlns:a16="http://schemas.microsoft.com/office/drawing/2014/main" id="{8A4C4BB7-234E-40F1-87DE-2C39B41719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>
            <a:extLst>
              <a:ext uri="{FF2B5EF4-FFF2-40B4-BE49-F238E27FC236}">
                <a16:creationId xmlns:a16="http://schemas.microsoft.com/office/drawing/2014/main" id="{64D7A6B2-744B-41FC-AE33-8BD907FF19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/>
          </a:p>
        </p:txBody>
      </p:sp>
      <p:sp>
        <p:nvSpPr>
          <p:cNvPr id="10244" name="3 Marcador de número de diapositiva">
            <a:extLst>
              <a:ext uri="{FF2B5EF4-FFF2-40B4-BE49-F238E27FC236}">
                <a16:creationId xmlns:a16="http://schemas.microsoft.com/office/drawing/2014/main" id="{D04EF640-DD66-4000-B677-453C48D28D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636A17-33D5-4DC7-BF51-58CC14159577}" type="slidenum">
              <a:rPr lang="es-CL" altLang="es-CL"/>
              <a:pPr>
                <a:spcBef>
                  <a:spcPct val="0"/>
                </a:spcBef>
              </a:pPr>
              <a:t>1</a:t>
            </a:fld>
            <a:endParaRPr lang="es-CL" altLang="es-C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>
            <a:extLst>
              <a:ext uri="{FF2B5EF4-FFF2-40B4-BE49-F238E27FC236}">
                <a16:creationId xmlns:a16="http://schemas.microsoft.com/office/drawing/2014/main" id="{38E53646-8B68-49D7-A9D3-2FB8740525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>
            <a:extLst>
              <a:ext uri="{FF2B5EF4-FFF2-40B4-BE49-F238E27FC236}">
                <a16:creationId xmlns:a16="http://schemas.microsoft.com/office/drawing/2014/main" id="{0566F891-7C12-4854-A1C7-CBEB20A595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/>
          </a:p>
        </p:txBody>
      </p:sp>
      <p:sp>
        <p:nvSpPr>
          <p:cNvPr id="28676" name="3 Marcador de número de diapositiva">
            <a:extLst>
              <a:ext uri="{FF2B5EF4-FFF2-40B4-BE49-F238E27FC236}">
                <a16:creationId xmlns:a16="http://schemas.microsoft.com/office/drawing/2014/main" id="{22CD295F-BBBF-43B7-822D-1699E9D628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9E9AC5-F101-41C0-908C-3EF1F381631C}" type="slidenum">
              <a:rPr lang="es-CL" altLang="es-CL"/>
              <a:pPr>
                <a:spcBef>
                  <a:spcPct val="0"/>
                </a:spcBef>
              </a:pPr>
              <a:t>10</a:t>
            </a:fld>
            <a:endParaRPr lang="es-CL" alt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>
            <a:extLst>
              <a:ext uri="{FF2B5EF4-FFF2-40B4-BE49-F238E27FC236}">
                <a16:creationId xmlns:a16="http://schemas.microsoft.com/office/drawing/2014/main" id="{B6A0E3E4-D67B-416E-A072-FAB95CD92F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>
            <a:extLst>
              <a:ext uri="{FF2B5EF4-FFF2-40B4-BE49-F238E27FC236}">
                <a16:creationId xmlns:a16="http://schemas.microsoft.com/office/drawing/2014/main" id="{C482AA15-D6B1-4799-984B-CDCFC8EB21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/>
          </a:p>
        </p:txBody>
      </p:sp>
      <p:sp>
        <p:nvSpPr>
          <p:cNvPr id="12292" name="3 Marcador de número de diapositiva">
            <a:extLst>
              <a:ext uri="{FF2B5EF4-FFF2-40B4-BE49-F238E27FC236}">
                <a16:creationId xmlns:a16="http://schemas.microsoft.com/office/drawing/2014/main" id="{7D79084B-8C23-4C89-AA8C-55A87F877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D44CB9-50C6-4C18-BAC1-53F4350152CC}" type="slidenum">
              <a:rPr lang="es-CL" altLang="es-CL"/>
              <a:pPr>
                <a:spcBef>
                  <a:spcPct val="0"/>
                </a:spcBef>
              </a:pPr>
              <a:t>2</a:t>
            </a:fld>
            <a:endParaRPr lang="es-CL" altLang="es-C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>
            <a:extLst>
              <a:ext uri="{FF2B5EF4-FFF2-40B4-BE49-F238E27FC236}">
                <a16:creationId xmlns:a16="http://schemas.microsoft.com/office/drawing/2014/main" id="{08581DFE-04DE-4026-AB1F-640CB30034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2 Marcador de notas">
            <a:extLst>
              <a:ext uri="{FF2B5EF4-FFF2-40B4-BE49-F238E27FC236}">
                <a16:creationId xmlns:a16="http://schemas.microsoft.com/office/drawing/2014/main" id="{3A36255E-68AA-48B3-9120-31B1AC50FF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DFAE71C1-6278-44CB-B3C0-DFA8D65201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ED0724-939B-44BC-8950-B57674C74037}" type="slidenum">
              <a:rPr lang="es-CL" altLang="es-CL"/>
              <a:pPr>
                <a:spcBef>
                  <a:spcPct val="0"/>
                </a:spcBef>
              </a:pPr>
              <a:t>3</a:t>
            </a:fld>
            <a:endParaRPr lang="es-CL" altLang="es-C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>
            <a:extLst>
              <a:ext uri="{FF2B5EF4-FFF2-40B4-BE49-F238E27FC236}">
                <a16:creationId xmlns:a16="http://schemas.microsoft.com/office/drawing/2014/main" id="{3E4D6F70-79DF-423E-AFE7-B9E162633C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2 Marcador de notas">
            <a:extLst>
              <a:ext uri="{FF2B5EF4-FFF2-40B4-BE49-F238E27FC236}">
                <a16:creationId xmlns:a16="http://schemas.microsoft.com/office/drawing/2014/main" id="{05AFA778-762F-436A-8EC6-51625542B5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/>
          </a:p>
        </p:txBody>
      </p:sp>
      <p:sp>
        <p:nvSpPr>
          <p:cNvPr id="16388" name="3 Marcador de número de diapositiva">
            <a:extLst>
              <a:ext uri="{FF2B5EF4-FFF2-40B4-BE49-F238E27FC236}">
                <a16:creationId xmlns:a16="http://schemas.microsoft.com/office/drawing/2014/main" id="{474F3837-4DA0-4076-90A9-26A0ACEACE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AE4E8D-7834-4884-9F8C-C3BD7D456E2C}" type="slidenum">
              <a:rPr lang="es-CL" altLang="es-CL"/>
              <a:pPr>
                <a:spcBef>
                  <a:spcPct val="0"/>
                </a:spcBef>
              </a:pPr>
              <a:t>4</a:t>
            </a:fld>
            <a:endParaRPr lang="es-CL" altLang="es-C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>
            <a:extLst>
              <a:ext uri="{FF2B5EF4-FFF2-40B4-BE49-F238E27FC236}">
                <a16:creationId xmlns:a16="http://schemas.microsoft.com/office/drawing/2014/main" id="{6A00365E-CE26-4456-9038-EA301EC478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2 Marcador de notas">
            <a:extLst>
              <a:ext uri="{FF2B5EF4-FFF2-40B4-BE49-F238E27FC236}">
                <a16:creationId xmlns:a16="http://schemas.microsoft.com/office/drawing/2014/main" id="{D523F6EB-427C-49F1-872F-91B98129F3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/>
          </a:p>
        </p:txBody>
      </p:sp>
      <p:sp>
        <p:nvSpPr>
          <p:cNvPr id="18436" name="3 Marcador de número de diapositiva">
            <a:extLst>
              <a:ext uri="{FF2B5EF4-FFF2-40B4-BE49-F238E27FC236}">
                <a16:creationId xmlns:a16="http://schemas.microsoft.com/office/drawing/2014/main" id="{7A4D259F-A4FE-4FC6-830C-30BAA0C66B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7ACF88-0B42-42C8-97C7-4BCBC306CEFF}" type="slidenum">
              <a:rPr lang="es-CL" altLang="es-CL"/>
              <a:pPr>
                <a:spcBef>
                  <a:spcPct val="0"/>
                </a:spcBef>
              </a:pPr>
              <a:t>5</a:t>
            </a:fld>
            <a:endParaRPr lang="es-CL" altLang="es-C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>
            <a:extLst>
              <a:ext uri="{FF2B5EF4-FFF2-40B4-BE49-F238E27FC236}">
                <a16:creationId xmlns:a16="http://schemas.microsoft.com/office/drawing/2014/main" id="{D7FFA3AC-079C-4819-A644-BB388729AE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Marcador de notas">
            <a:extLst>
              <a:ext uri="{FF2B5EF4-FFF2-40B4-BE49-F238E27FC236}">
                <a16:creationId xmlns:a16="http://schemas.microsoft.com/office/drawing/2014/main" id="{CFD8AC10-1797-4EF4-AA4C-C1DADFB967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/>
          </a:p>
        </p:txBody>
      </p:sp>
      <p:sp>
        <p:nvSpPr>
          <p:cNvPr id="20484" name="3 Marcador de número de diapositiva">
            <a:extLst>
              <a:ext uri="{FF2B5EF4-FFF2-40B4-BE49-F238E27FC236}">
                <a16:creationId xmlns:a16="http://schemas.microsoft.com/office/drawing/2014/main" id="{F83C608E-4748-44C3-B042-DC5523A443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5BFF77-D99E-4852-906E-C437702EB3E6}" type="slidenum">
              <a:rPr lang="es-CL" altLang="es-CL"/>
              <a:pPr>
                <a:spcBef>
                  <a:spcPct val="0"/>
                </a:spcBef>
              </a:pPr>
              <a:t>6</a:t>
            </a:fld>
            <a:endParaRPr lang="es-CL" altLang="es-C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>
            <a:extLst>
              <a:ext uri="{FF2B5EF4-FFF2-40B4-BE49-F238E27FC236}">
                <a16:creationId xmlns:a16="http://schemas.microsoft.com/office/drawing/2014/main" id="{430D83C1-F866-4818-A6CB-ED6CF6C59A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Marcador de notas">
            <a:extLst>
              <a:ext uri="{FF2B5EF4-FFF2-40B4-BE49-F238E27FC236}">
                <a16:creationId xmlns:a16="http://schemas.microsoft.com/office/drawing/2014/main" id="{D02E4D0F-CA1E-41F6-896E-142A318E81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/>
          </a:p>
        </p:txBody>
      </p:sp>
      <p:sp>
        <p:nvSpPr>
          <p:cNvPr id="22532" name="3 Marcador de número de diapositiva">
            <a:extLst>
              <a:ext uri="{FF2B5EF4-FFF2-40B4-BE49-F238E27FC236}">
                <a16:creationId xmlns:a16="http://schemas.microsoft.com/office/drawing/2014/main" id="{6BB28CE7-4398-40DF-A0D9-11DEC0B61D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9F42B9-2EAE-4B2C-9593-77883B1BFEDC}" type="slidenum">
              <a:rPr lang="es-CL" altLang="es-CL"/>
              <a:pPr>
                <a:spcBef>
                  <a:spcPct val="0"/>
                </a:spcBef>
              </a:pPr>
              <a:t>7</a:t>
            </a:fld>
            <a:endParaRPr lang="es-CL" altLang="es-C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>
            <a:extLst>
              <a:ext uri="{FF2B5EF4-FFF2-40B4-BE49-F238E27FC236}">
                <a16:creationId xmlns:a16="http://schemas.microsoft.com/office/drawing/2014/main" id="{A6DA2CA2-65C6-4522-826E-E2F573DFE2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>
            <a:extLst>
              <a:ext uri="{FF2B5EF4-FFF2-40B4-BE49-F238E27FC236}">
                <a16:creationId xmlns:a16="http://schemas.microsoft.com/office/drawing/2014/main" id="{187271D2-4960-4EDC-91CB-EBF407B9B0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/>
          </a:p>
        </p:txBody>
      </p:sp>
      <p:sp>
        <p:nvSpPr>
          <p:cNvPr id="24580" name="3 Marcador de número de diapositiva">
            <a:extLst>
              <a:ext uri="{FF2B5EF4-FFF2-40B4-BE49-F238E27FC236}">
                <a16:creationId xmlns:a16="http://schemas.microsoft.com/office/drawing/2014/main" id="{085D85CF-422A-422C-A056-1466427096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CEBDA5-4770-4A55-BC34-A63147F8511B}" type="slidenum">
              <a:rPr lang="es-CL" altLang="es-CL"/>
              <a:pPr>
                <a:spcBef>
                  <a:spcPct val="0"/>
                </a:spcBef>
              </a:pPr>
              <a:t>8</a:t>
            </a:fld>
            <a:endParaRPr lang="es-CL" altLang="es-C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>
            <a:extLst>
              <a:ext uri="{FF2B5EF4-FFF2-40B4-BE49-F238E27FC236}">
                <a16:creationId xmlns:a16="http://schemas.microsoft.com/office/drawing/2014/main" id="{ECCDB625-FEFD-46FD-951D-98651BD02F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2 Marcador de notas">
            <a:extLst>
              <a:ext uri="{FF2B5EF4-FFF2-40B4-BE49-F238E27FC236}">
                <a16:creationId xmlns:a16="http://schemas.microsoft.com/office/drawing/2014/main" id="{19CBF7F8-99C0-4426-AC44-F245598865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/>
          </a:p>
        </p:txBody>
      </p:sp>
      <p:sp>
        <p:nvSpPr>
          <p:cNvPr id="26628" name="3 Marcador de número de diapositiva">
            <a:extLst>
              <a:ext uri="{FF2B5EF4-FFF2-40B4-BE49-F238E27FC236}">
                <a16:creationId xmlns:a16="http://schemas.microsoft.com/office/drawing/2014/main" id="{57ABBE05-2CA0-4AAF-BA90-A50A9AFF21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B93504-2493-4A41-993C-9AE0487DA00C}" type="slidenum">
              <a:rPr lang="es-CL" altLang="es-CL"/>
              <a:pPr>
                <a:spcBef>
                  <a:spcPct val="0"/>
                </a:spcBef>
              </a:pPr>
              <a:t>9</a:t>
            </a:fld>
            <a:endParaRPr lang="es-CL" alt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755DEF53-86B0-4B73-BA6C-772642E7584B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39FAFC50-8A2A-462F-9D58-86582C62673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1876F42C-7C3E-4AB9-AC93-4A6B517866D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45362813 h 640"/>
                <a:gd name="T6" fmla="*/ 2147483646 w 2706"/>
                <a:gd name="T7" fmla="*/ 95765938 h 640"/>
                <a:gd name="T8" fmla="*/ 2147483646 w 2706"/>
                <a:gd name="T9" fmla="*/ 151209375 h 640"/>
                <a:gd name="T10" fmla="*/ 2147483646 w 2706"/>
                <a:gd name="T11" fmla="*/ 206652813 h 640"/>
                <a:gd name="T12" fmla="*/ 2147483646 w 2706"/>
                <a:gd name="T13" fmla="*/ 272176875 h 640"/>
                <a:gd name="T14" fmla="*/ 2147483646 w 2706"/>
                <a:gd name="T15" fmla="*/ 337700938 h 640"/>
                <a:gd name="T16" fmla="*/ 2147483646 w 2706"/>
                <a:gd name="T17" fmla="*/ 413305625 h 640"/>
                <a:gd name="T18" fmla="*/ 2147483646 w 2706"/>
                <a:gd name="T19" fmla="*/ 488910313 h 640"/>
                <a:gd name="T20" fmla="*/ 2147483646 w 2706"/>
                <a:gd name="T21" fmla="*/ 488910313 h 640"/>
                <a:gd name="T22" fmla="*/ 2147483646 w 2706"/>
                <a:gd name="T23" fmla="*/ 635079375 h 640"/>
                <a:gd name="T24" fmla="*/ 2147483646 w 2706"/>
                <a:gd name="T25" fmla="*/ 766127500 h 640"/>
                <a:gd name="T26" fmla="*/ 2147483646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6 w 2706"/>
                <a:gd name="T55" fmla="*/ 1592738750 h 640"/>
                <a:gd name="T56" fmla="*/ 2147483646 w 2706"/>
                <a:gd name="T57" fmla="*/ 1602819375 h 640"/>
                <a:gd name="T58" fmla="*/ 2147483646 w 2706"/>
                <a:gd name="T59" fmla="*/ 1607859688 h 640"/>
                <a:gd name="T60" fmla="*/ 2147483646 w 2706"/>
                <a:gd name="T61" fmla="*/ 1612900000 h 640"/>
                <a:gd name="T62" fmla="*/ 2147483646 w 2706"/>
                <a:gd name="T63" fmla="*/ 1612900000 h 640"/>
                <a:gd name="T64" fmla="*/ 2147483646 w 2706"/>
                <a:gd name="T65" fmla="*/ 1607859688 h 640"/>
                <a:gd name="T66" fmla="*/ 2147483646 w 2706"/>
                <a:gd name="T67" fmla="*/ 1602819375 h 640"/>
                <a:gd name="T68" fmla="*/ 2147483646 w 2706"/>
                <a:gd name="T69" fmla="*/ 1592738750 h 640"/>
                <a:gd name="T70" fmla="*/ 2147483646 w 2706"/>
                <a:gd name="T71" fmla="*/ 1577617813 h 640"/>
                <a:gd name="T72" fmla="*/ 2147483646 w 2706"/>
                <a:gd name="T73" fmla="*/ 1562496875 h 640"/>
                <a:gd name="T74" fmla="*/ 2147483646 w 2706"/>
                <a:gd name="T75" fmla="*/ 1542335625 h 640"/>
                <a:gd name="T76" fmla="*/ 2147483646 w 2706"/>
                <a:gd name="T77" fmla="*/ 1517134063 h 640"/>
                <a:gd name="T78" fmla="*/ 2147483646 w 2706"/>
                <a:gd name="T79" fmla="*/ 1491932500 h 640"/>
                <a:gd name="T80" fmla="*/ 2147483646 w 2706"/>
                <a:gd name="T81" fmla="*/ 1461690625 h 640"/>
                <a:gd name="T82" fmla="*/ 2147483646 w 2706"/>
                <a:gd name="T83" fmla="*/ 1431448750 h 640"/>
                <a:gd name="T84" fmla="*/ 2147483646 w 2706"/>
                <a:gd name="T85" fmla="*/ 1396166563 h 640"/>
                <a:gd name="T86" fmla="*/ 2147483646 w 2706"/>
                <a:gd name="T87" fmla="*/ 1360884375 h 640"/>
                <a:gd name="T88" fmla="*/ 2147483646 w 2706"/>
                <a:gd name="T89" fmla="*/ 1320561875 h 640"/>
                <a:gd name="T90" fmla="*/ 2147483646 w 2706"/>
                <a:gd name="T91" fmla="*/ 1280239375 h 640"/>
                <a:gd name="T92" fmla="*/ 2147483646 w 2706"/>
                <a:gd name="T93" fmla="*/ 1234876563 h 640"/>
                <a:gd name="T94" fmla="*/ 2147483646 w 2706"/>
                <a:gd name="T95" fmla="*/ 1189513750 h 640"/>
                <a:gd name="T96" fmla="*/ 2147483646 w 2706"/>
                <a:gd name="T97" fmla="*/ 1088707500 h 640"/>
                <a:gd name="T98" fmla="*/ 2147483646 w 2706"/>
                <a:gd name="T99" fmla="*/ 982860938 h 640"/>
                <a:gd name="T100" fmla="*/ 2147483646 w 2706"/>
                <a:gd name="T101" fmla="*/ 982860938 h 640"/>
                <a:gd name="T102" fmla="*/ 2147483646 w 2706"/>
                <a:gd name="T103" fmla="*/ 977820625 h 640"/>
                <a:gd name="T104" fmla="*/ 2147483646 w 2706"/>
                <a:gd name="T105" fmla="*/ 977820625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0C3B4F96-2FB0-47BB-8F9F-BAD94642BA5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1799391563 h 762"/>
                <a:gd name="T2" fmla="*/ 2147483646 w 5216"/>
                <a:gd name="T3" fmla="*/ 1728827188 h 762"/>
                <a:gd name="T4" fmla="*/ 2147483646 w 5216"/>
                <a:gd name="T5" fmla="*/ 1537295313 h 762"/>
                <a:gd name="T6" fmla="*/ 2147483646 w 5216"/>
                <a:gd name="T7" fmla="*/ 1280239375 h 762"/>
                <a:gd name="T8" fmla="*/ 2147483646 w 5216"/>
                <a:gd name="T9" fmla="*/ 942538438 h 762"/>
                <a:gd name="T10" fmla="*/ 2147483646 w 5216"/>
                <a:gd name="T11" fmla="*/ 745966250 h 762"/>
                <a:gd name="T12" fmla="*/ 2147483646 w 5216"/>
                <a:gd name="T13" fmla="*/ 594756875 h 762"/>
                <a:gd name="T14" fmla="*/ 2147483646 w 5216"/>
                <a:gd name="T15" fmla="*/ 463708750 h 762"/>
                <a:gd name="T16" fmla="*/ 2147483646 w 5216"/>
                <a:gd name="T17" fmla="*/ 352821875 h 762"/>
                <a:gd name="T18" fmla="*/ 2147483646 w 5216"/>
                <a:gd name="T19" fmla="*/ 257055938 h 762"/>
                <a:gd name="T20" fmla="*/ 2147483646 w 5216"/>
                <a:gd name="T21" fmla="*/ 181451250 h 762"/>
                <a:gd name="T22" fmla="*/ 2147483646 w 5216"/>
                <a:gd name="T23" fmla="*/ 70564375 h 762"/>
                <a:gd name="T24" fmla="*/ 2147483646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6 w 5216"/>
                <a:gd name="T39" fmla="*/ 529232813 h 762"/>
                <a:gd name="T40" fmla="*/ 2147483646 w 5216"/>
                <a:gd name="T41" fmla="*/ 745966250 h 762"/>
                <a:gd name="T42" fmla="*/ 2147483646 w 5216"/>
                <a:gd name="T43" fmla="*/ 952619063 h 762"/>
                <a:gd name="T44" fmla="*/ 2147483646 w 5216"/>
                <a:gd name="T45" fmla="*/ 1300400625 h 762"/>
                <a:gd name="T46" fmla="*/ 2147483646 w 5216"/>
                <a:gd name="T47" fmla="*/ 1441529375 h 762"/>
                <a:gd name="T48" fmla="*/ 2147483646 w 5216"/>
                <a:gd name="T49" fmla="*/ 1562496875 h 762"/>
                <a:gd name="T50" fmla="*/ 2147483646 w 5216"/>
                <a:gd name="T51" fmla="*/ 1668343438 h 762"/>
                <a:gd name="T52" fmla="*/ 2147483646 w 5216"/>
                <a:gd name="T53" fmla="*/ 1748988438 h 762"/>
                <a:gd name="T54" fmla="*/ 2147483646 w 5216"/>
                <a:gd name="T55" fmla="*/ 1819552813 h 762"/>
                <a:gd name="T56" fmla="*/ 2147483646 w 5216"/>
                <a:gd name="T57" fmla="*/ 1864915625 h 762"/>
                <a:gd name="T58" fmla="*/ 2147483646 w 5216"/>
                <a:gd name="T59" fmla="*/ 1900197813 h 762"/>
                <a:gd name="T60" fmla="*/ 2147483646 w 5216"/>
                <a:gd name="T61" fmla="*/ 1920359063 h 762"/>
                <a:gd name="T62" fmla="*/ 2147483646 w 5216"/>
                <a:gd name="T63" fmla="*/ 1920359063 h 762"/>
                <a:gd name="T64" fmla="*/ 2147483646 w 5216"/>
                <a:gd name="T65" fmla="*/ 1910278438 h 762"/>
                <a:gd name="T66" fmla="*/ 2147483646 w 5216"/>
                <a:gd name="T67" fmla="*/ 1885076875 h 762"/>
                <a:gd name="T68" fmla="*/ 2147483646 w 5216"/>
                <a:gd name="T69" fmla="*/ 1844754375 h 762"/>
                <a:gd name="T70" fmla="*/ 2147483646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DD3CE8FF-5F6F-45A5-BE36-63CDDB0A2EE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6 w 5144"/>
                <a:gd name="T25" fmla="*/ 0 h 694"/>
                <a:gd name="T26" fmla="*/ 2147483646 w 5144"/>
                <a:gd name="T27" fmla="*/ 5040313 h 694"/>
                <a:gd name="T28" fmla="*/ 2147483646 w 5144"/>
                <a:gd name="T29" fmla="*/ 15120938 h 694"/>
                <a:gd name="T30" fmla="*/ 2147483646 w 5144"/>
                <a:gd name="T31" fmla="*/ 35282188 h 694"/>
                <a:gd name="T32" fmla="*/ 2147483646 w 5144"/>
                <a:gd name="T33" fmla="*/ 60483750 h 694"/>
                <a:gd name="T34" fmla="*/ 2147483646 w 5144"/>
                <a:gd name="T35" fmla="*/ 100806250 h 694"/>
                <a:gd name="T36" fmla="*/ 2147483646 w 5144"/>
                <a:gd name="T37" fmla="*/ 146169063 h 694"/>
                <a:gd name="T38" fmla="*/ 2147483646 w 5144"/>
                <a:gd name="T39" fmla="*/ 201612500 h 694"/>
                <a:gd name="T40" fmla="*/ 2147483646 w 5144"/>
                <a:gd name="T41" fmla="*/ 267136563 h 694"/>
                <a:gd name="T42" fmla="*/ 2147483646 w 5144"/>
                <a:gd name="T43" fmla="*/ 347781563 h 694"/>
                <a:gd name="T44" fmla="*/ 2147483646 w 5144"/>
                <a:gd name="T45" fmla="*/ 438507188 h 694"/>
                <a:gd name="T46" fmla="*/ 2147483646 w 5144"/>
                <a:gd name="T47" fmla="*/ 544353750 h 694"/>
                <a:gd name="T48" fmla="*/ 2147483646 w 5144"/>
                <a:gd name="T49" fmla="*/ 670361563 h 694"/>
                <a:gd name="T50" fmla="*/ 2147483646 w 5144"/>
                <a:gd name="T51" fmla="*/ 806450000 h 694"/>
                <a:gd name="T52" fmla="*/ 2147483646 w 5144"/>
                <a:gd name="T53" fmla="*/ 957659375 h 694"/>
                <a:gd name="T54" fmla="*/ 2147483646 w 5144"/>
                <a:gd name="T55" fmla="*/ 1129030000 h 694"/>
                <a:gd name="T56" fmla="*/ 2147483646 w 5144"/>
                <a:gd name="T57" fmla="*/ 1315521563 h 694"/>
                <a:gd name="T58" fmla="*/ 2147483646 w 5144"/>
                <a:gd name="T59" fmla="*/ 1522174375 h 694"/>
                <a:gd name="T60" fmla="*/ 2147483646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EFDCE694-0368-4ADD-A348-822CEF8CE01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6 w 3112"/>
                <a:gd name="T13" fmla="*/ 907256250 h 584"/>
                <a:gd name="T14" fmla="*/ 2147483646 w 3112"/>
                <a:gd name="T15" fmla="*/ 771167813 h 584"/>
                <a:gd name="T16" fmla="*/ 2147483646 w 3112"/>
                <a:gd name="T17" fmla="*/ 640119688 h 584"/>
                <a:gd name="T18" fmla="*/ 2147483646 w 3112"/>
                <a:gd name="T19" fmla="*/ 509071563 h 584"/>
                <a:gd name="T20" fmla="*/ 2147483646 w 3112"/>
                <a:gd name="T21" fmla="*/ 388104063 h 584"/>
                <a:gd name="T22" fmla="*/ 2147483646 w 3112"/>
                <a:gd name="T23" fmla="*/ 272176875 h 584"/>
                <a:gd name="T24" fmla="*/ 2147483646 w 3112"/>
                <a:gd name="T25" fmla="*/ 221773750 h 584"/>
                <a:gd name="T26" fmla="*/ 2147483646 w 3112"/>
                <a:gd name="T27" fmla="*/ 171370625 h 584"/>
                <a:gd name="T28" fmla="*/ 2147483646 w 3112"/>
                <a:gd name="T29" fmla="*/ 131048125 h 584"/>
                <a:gd name="T30" fmla="*/ 2147483646 w 3112"/>
                <a:gd name="T31" fmla="*/ 90725625 h 584"/>
                <a:gd name="T32" fmla="*/ 2147483646 w 3112"/>
                <a:gd name="T33" fmla="*/ 60483750 h 584"/>
                <a:gd name="T34" fmla="*/ 2147483646 w 3112"/>
                <a:gd name="T35" fmla="*/ 35282188 h 584"/>
                <a:gd name="T36" fmla="*/ 2147483646 w 3112"/>
                <a:gd name="T37" fmla="*/ 15120938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id="{CE8961EE-0DBE-4666-B67E-07B91BE3162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1290320000 h 1192"/>
                <a:gd name="T2" fmla="*/ 2147483646 w 8196"/>
                <a:gd name="T3" fmla="*/ 1436489063 h 1192"/>
                <a:gd name="T4" fmla="*/ 2147483646 w 8196"/>
                <a:gd name="T5" fmla="*/ 1562496875 h 1192"/>
                <a:gd name="T6" fmla="*/ 2147483646 w 8196"/>
                <a:gd name="T7" fmla="*/ 1678424063 h 1192"/>
                <a:gd name="T8" fmla="*/ 2147483646 w 8196"/>
                <a:gd name="T9" fmla="*/ 1769149688 h 1192"/>
                <a:gd name="T10" fmla="*/ 2147483646 w 8196"/>
                <a:gd name="T11" fmla="*/ 1839714063 h 1192"/>
                <a:gd name="T12" fmla="*/ 2147483646 w 8196"/>
                <a:gd name="T13" fmla="*/ 1890117188 h 1192"/>
                <a:gd name="T14" fmla="*/ 2147483646 w 8196"/>
                <a:gd name="T15" fmla="*/ 1920359063 h 1192"/>
                <a:gd name="T16" fmla="*/ 2147483646 w 8196"/>
                <a:gd name="T17" fmla="*/ 1915318750 h 1192"/>
                <a:gd name="T18" fmla="*/ 2147483646 w 8196"/>
                <a:gd name="T19" fmla="*/ 1890117188 h 1192"/>
                <a:gd name="T20" fmla="*/ 2147483646 w 8196"/>
                <a:gd name="T21" fmla="*/ 1829633438 h 1192"/>
                <a:gd name="T22" fmla="*/ 2147483646 w 8196"/>
                <a:gd name="T23" fmla="*/ 1738907813 h 1192"/>
                <a:gd name="T24" fmla="*/ 2147483646 w 8196"/>
                <a:gd name="T25" fmla="*/ 1617940313 h 1192"/>
                <a:gd name="T26" fmla="*/ 2147483646 w 8196"/>
                <a:gd name="T27" fmla="*/ 1456650313 h 1192"/>
                <a:gd name="T28" fmla="*/ 2147483646 w 8196"/>
                <a:gd name="T29" fmla="*/ 1260078125 h 1192"/>
                <a:gd name="T30" fmla="*/ 2147483646 w 8196"/>
                <a:gd name="T31" fmla="*/ 1023183438 h 1192"/>
                <a:gd name="T32" fmla="*/ 2147483646 w 8196"/>
                <a:gd name="T33" fmla="*/ 745966250 h 1192"/>
                <a:gd name="T34" fmla="*/ 2147483646 w 8196"/>
                <a:gd name="T35" fmla="*/ 604837500 h 1192"/>
                <a:gd name="T36" fmla="*/ 2147483646 w 8196"/>
                <a:gd name="T37" fmla="*/ 372983125 h 1192"/>
                <a:gd name="T38" fmla="*/ 2147483646 w 8196"/>
                <a:gd name="T39" fmla="*/ 206652813 h 1192"/>
                <a:gd name="T40" fmla="*/ 2147483646 w 8196"/>
                <a:gd name="T41" fmla="*/ 90725625 h 1192"/>
                <a:gd name="T42" fmla="*/ 2147483646 w 8196"/>
                <a:gd name="T43" fmla="*/ 25201563 h 1192"/>
                <a:gd name="T44" fmla="*/ 2147483646 w 8196"/>
                <a:gd name="T45" fmla="*/ 0 h 1192"/>
                <a:gd name="T46" fmla="*/ 2147483646 w 8196"/>
                <a:gd name="T47" fmla="*/ 10080625 h 1192"/>
                <a:gd name="T48" fmla="*/ 2147483646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1285279688 h 1192"/>
                <a:gd name="T70" fmla="*/ 2147483646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2F070DD-DBF7-4E93-A70B-707F2619E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58C6E-195E-4387-9FB4-70380B60371D}" type="datetimeFigureOut">
              <a:rPr lang="es-CL"/>
              <a:pPr>
                <a:defRPr/>
              </a:pPr>
              <a:t>09-03-2020</a:t>
            </a:fld>
            <a:endParaRPr lang="es-CL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5723A70-F53E-44EF-9DCB-AFEA8AC2E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580C713-A10E-4AE2-8B0F-D0BC190F9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85C6CE-9329-4DCB-9798-2BE094EE0F9A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413025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6235C-FF70-4BDC-90C7-3DD600B1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49639-AFC9-4A75-A592-5294F3E6720C}" type="datetimeFigureOut">
              <a:rPr lang="es-CL"/>
              <a:pPr>
                <a:defRPr/>
              </a:pPr>
              <a:t>09-03-2020</a:t>
            </a:fld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CA1B7-A2E2-4B65-B540-873798E5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5D365-0682-40BE-8BBB-C03664F5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87899-BB1F-4C00-8F54-C3D4E1C94245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87159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7E9C94AC-8943-4C4E-9D5E-B898D287B0BC}"/>
              </a:ext>
            </a:extLst>
          </p:cNvPr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id="{4E64FB9C-0CB5-494B-9838-4F785D1FD1E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19E82B14-9856-4E89-B150-EE15A8E98D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45362813 h 640"/>
                <a:gd name="T6" fmla="*/ 2147483646 w 2706"/>
                <a:gd name="T7" fmla="*/ 95765938 h 640"/>
                <a:gd name="T8" fmla="*/ 2147483646 w 2706"/>
                <a:gd name="T9" fmla="*/ 151209375 h 640"/>
                <a:gd name="T10" fmla="*/ 2147483646 w 2706"/>
                <a:gd name="T11" fmla="*/ 206652813 h 640"/>
                <a:gd name="T12" fmla="*/ 2147483646 w 2706"/>
                <a:gd name="T13" fmla="*/ 272176875 h 640"/>
                <a:gd name="T14" fmla="*/ 2147483646 w 2706"/>
                <a:gd name="T15" fmla="*/ 337700938 h 640"/>
                <a:gd name="T16" fmla="*/ 2147483646 w 2706"/>
                <a:gd name="T17" fmla="*/ 413305625 h 640"/>
                <a:gd name="T18" fmla="*/ 2147483646 w 2706"/>
                <a:gd name="T19" fmla="*/ 488910313 h 640"/>
                <a:gd name="T20" fmla="*/ 2147483646 w 2706"/>
                <a:gd name="T21" fmla="*/ 488910313 h 640"/>
                <a:gd name="T22" fmla="*/ 2147483646 w 2706"/>
                <a:gd name="T23" fmla="*/ 635079375 h 640"/>
                <a:gd name="T24" fmla="*/ 2147483646 w 2706"/>
                <a:gd name="T25" fmla="*/ 766127500 h 640"/>
                <a:gd name="T26" fmla="*/ 2147483646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6 w 2706"/>
                <a:gd name="T55" fmla="*/ 1592738750 h 640"/>
                <a:gd name="T56" fmla="*/ 2147483646 w 2706"/>
                <a:gd name="T57" fmla="*/ 1602819375 h 640"/>
                <a:gd name="T58" fmla="*/ 2147483646 w 2706"/>
                <a:gd name="T59" fmla="*/ 1607859688 h 640"/>
                <a:gd name="T60" fmla="*/ 2147483646 w 2706"/>
                <a:gd name="T61" fmla="*/ 1612900000 h 640"/>
                <a:gd name="T62" fmla="*/ 2147483646 w 2706"/>
                <a:gd name="T63" fmla="*/ 1612900000 h 640"/>
                <a:gd name="T64" fmla="*/ 2147483646 w 2706"/>
                <a:gd name="T65" fmla="*/ 1607859688 h 640"/>
                <a:gd name="T66" fmla="*/ 2147483646 w 2706"/>
                <a:gd name="T67" fmla="*/ 1602819375 h 640"/>
                <a:gd name="T68" fmla="*/ 2147483646 w 2706"/>
                <a:gd name="T69" fmla="*/ 1592738750 h 640"/>
                <a:gd name="T70" fmla="*/ 2147483646 w 2706"/>
                <a:gd name="T71" fmla="*/ 1577617813 h 640"/>
                <a:gd name="T72" fmla="*/ 2147483646 w 2706"/>
                <a:gd name="T73" fmla="*/ 1562496875 h 640"/>
                <a:gd name="T74" fmla="*/ 2147483646 w 2706"/>
                <a:gd name="T75" fmla="*/ 1542335625 h 640"/>
                <a:gd name="T76" fmla="*/ 2147483646 w 2706"/>
                <a:gd name="T77" fmla="*/ 1517134063 h 640"/>
                <a:gd name="T78" fmla="*/ 2147483646 w 2706"/>
                <a:gd name="T79" fmla="*/ 1491932500 h 640"/>
                <a:gd name="T80" fmla="*/ 2147483646 w 2706"/>
                <a:gd name="T81" fmla="*/ 1461690625 h 640"/>
                <a:gd name="T82" fmla="*/ 2147483646 w 2706"/>
                <a:gd name="T83" fmla="*/ 1431448750 h 640"/>
                <a:gd name="T84" fmla="*/ 2147483646 w 2706"/>
                <a:gd name="T85" fmla="*/ 1396166563 h 640"/>
                <a:gd name="T86" fmla="*/ 2147483646 w 2706"/>
                <a:gd name="T87" fmla="*/ 1360884375 h 640"/>
                <a:gd name="T88" fmla="*/ 2147483646 w 2706"/>
                <a:gd name="T89" fmla="*/ 1320561875 h 640"/>
                <a:gd name="T90" fmla="*/ 2147483646 w 2706"/>
                <a:gd name="T91" fmla="*/ 1280239375 h 640"/>
                <a:gd name="T92" fmla="*/ 2147483646 w 2706"/>
                <a:gd name="T93" fmla="*/ 1234876563 h 640"/>
                <a:gd name="T94" fmla="*/ 2147483646 w 2706"/>
                <a:gd name="T95" fmla="*/ 1189513750 h 640"/>
                <a:gd name="T96" fmla="*/ 2147483646 w 2706"/>
                <a:gd name="T97" fmla="*/ 1088707500 h 640"/>
                <a:gd name="T98" fmla="*/ 2147483646 w 2706"/>
                <a:gd name="T99" fmla="*/ 982860938 h 640"/>
                <a:gd name="T100" fmla="*/ 2147483646 w 2706"/>
                <a:gd name="T101" fmla="*/ 982860938 h 640"/>
                <a:gd name="T102" fmla="*/ 2147483646 w 2706"/>
                <a:gd name="T103" fmla="*/ 977820625 h 640"/>
                <a:gd name="T104" fmla="*/ 2147483646 w 2706"/>
                <a:gd name="T105" fmla="*/ 977820625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A77ADA4E-4917-4C03-B797-4227F20051E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1799391563 h 762"/>
                <a:gd name="T2" fmla="*/ 2147483646 w 5216"/>
                <a:gd name="T3" fmla="*/ 1728827188 h 762"/>
                <a:gd name="T4" fmla="*/ 2147483646 w 5216"/>
                <a:gd name="T5" fmla="*/ 1537295313 h 762"/>
                <a:gd name="T6" fmla="*/ 2147483646 w 5216"/>
                <a:gd name="T7" fmla="*/ 1280239375 h 762"/>
                <a:gd name="T8" fmla="*/ 2147483646 w 5216"/>
                <a:gd name="T9" fmla="*/ 942538438 h 762"/>
                <a:gd name="T10" fmla="*/ 2147483646 w 5216"/>
                <a:gd name="T11" fmla="*/ 745966250 h 762"/>
                <a:gd name="T12" fmla="*/ 2147483646 w 5216"/>
                <a:gd name="T13" fmla="*/ 594756875 h 762"/>
                <a:gd name="T14" fmla="*/ 2147483646 w 5216"/>
                <a:gd name="T15" fmla="*/ 463708750 h 762"/>
                <a:gd name="T16" fmla="*/ 2147483646 w 5216"/>
                <a:gd name="T17" fmla="*/ 352821875 h 762"/>
                <a:gd name="T18" fmla="*/ 2147483646 w 5216"/>
                <a:gd name="T19" fmla="*/ 257055938 h 762"/>
                <a:gd name="T20" fmla="*/ 2147483646 w 5216"/>
                <a:gd name="T21" fmla="*/ 181451250 h 762"/>
                <a:gd name="T22" fmla="*/ 2147483646 w 5216"/>
                <a:gd name="T23" fmla="*/ 70564375 h 762"/>
                <a:gd name="T24" fmla="*/ 2147483646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6 w 5216"/>
                <a:gd name="T39" fmla="*/ 529232813 h 762"/>
                <a:gd name="T40" fmla="*/ 2147483646 w 5216"/>
                <a:gd name="T41" fmla="*/ 745966250 h 762"/>
                <a:gd name="T42" fmla="*/ 2147483646 w 5216"/>
                <a:gd name="T43" fmla="*/ 952619063 h 762"/>
                <a:gd name="T44" fmla="*/ 2147483646 w 5216"/>
                <a:gd name="T45" fmla="*/ 1300400625 h 762"/>
                <a:gd name="T46" fmla="*/ 2147483646 w 5216"/>
                <a:gd name="T47" fmla="*/ 1441529375 h 762"/>
                <a:gd name="T48" fmla="*/ 2147483646 w 5216"/>
                <a:gd name="T49" fmla="*/ 1562496875 h 762"/>
                <a:gd name="T50" fmla="*/ 2147483646 w 5216"/>
                <a:gd name="T51" fmla="*/ 1668343438 h 762"/>
                <a:gd name="T52" fmla="*/ 2147483646 w 5216"/>
                <a:gd name="T53" fmla="*/ 1748988438 h 762"/>
                <a:gd name="T54" fmla="*/ 2147483646 w 5216"/>
                <a:gd name="T55" fmla="*/ 1819552813 h 762"/>
                <a:gd name="T56" fmla="*/ 2147483646 w 5216"/>
                <a:gd name="T57" fmla="*/ 1864915625 h 762"/>
                <a:gd name="T58" fmla="*/ 2147483646 w 5216"/>
                <a:gd name="T59" fmla="*/ 1900197813 h 762"/>
                <a:gd name="T60" fmla="*/ 2147483646 w 5216"/>
                <a:gd name="T61" fmla="*/ 1920359063 h 762"/>
                <a:gd name="T62" fmla="*/ 2147483646 w 5216"/>
                <a:gd name="T63" fmla="*/ 1920359063 h 762"/>
                <a:gd name="T64" fmla="*/ 2147483646 w 5216"/>
                <a:gd name="T65" fmla="*/ 1910278438 h 762"/>
                <a:gd name="T66" fmla="*/ 2147483646 w 5216"/>
                <a:gd name="T67" fmla="*/ 1885076875 h 762"/>
                <a:gd name="T68" fmla="*/ 2147483646 w 5216"/>
                <a:gd name="T69" fmla="*/ 1844754375 h 762"/>
                <a:gd name="T70" fmla="*/ 2147483646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A9C17BB0-0E93-494D-B516-D6E2F238A4D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6 w 5144"/>
                <a:gd name="T25" fmla="*/ 0 h 694"/>
                <a:gd name="T26" fmla="*/ 2147483646 w 5144"/>
                <a:gd name="T27" fmla="*/ 5040313 h 694"/>
                <a:gd name="T28" fmla="*/ 2147483646 w 5144"/>
                <a:gd name="T29" fmla="*/ 15120938 h 694"/>
                <a:gd name="T30" fmla="*/ 2147483646 w 5144"/>
                <a:gd name="T31" fmla="*/ 35282188 h 694"/>
                <a:gd name="T32" fmla="*/ 2147483646 w 5144"/>
                <a:gd name="T33" fmla="*/ 60483750 h 694"/>
                <a:gd name="T34" fmla="*/ 2147483646 w 5144"/>
                <a:gd name="T35" fmla="*/ 100806250 h 694"/>
                <a:gd name="T36" fmla="*/ 2147483646 w 5144"/>
                <a:gd name="T37" fmla="*/ 146169063 h 694"/>
                <a:gd name="T38" fmla="*/ 2147483646 w 5144"/>
                <a:gd name="T39" fmla="*/ 201612500 h 694"/>
                <a:gd name="T40" fmla="*/ 2147483646 w 5144"/>
                <a:gd name="T41" fmla="*/ 267136563 h 694"/>
                <a:gd name="T42" fmla="*/ 2147483646 w 5144"/>
                <a:gd name="T43" fmla="*/ 347781563 h 694"/>
                <a:gd name="T44" fmla="*/ 2147483646 w 5144"/>
                <a:gd name="T45" fmla="*/ 438507188 h 694"/>
                <a:gd name="T46" fmla="*/ 2147483646 w 5144"/>
                <a:gd name="T47" fmla="*/ 544353750 h 694"/>
                <a:gd name="T48" fmla="*/ 2147483646 w 5144"/>
                <a:gd name="T49" fmla="*/ 670361563 h 694"/>
                <a:gd name="T50" fmla="*/ 2147483646 w 5144"/>
                <a:gd name="T51" fmla="*/ 806450000 h 694"/>
                <a:gd name="T52" fmla="*/ 2147483646 w 5144"/>
                <a:gd name="T53" fmla="*/ 957659375 h 694"/>
                <a:gd name="T54" fmla="*/ 2147483646 w 5144"/>
                <a:gd name="T55" fmla="*/ 1129030000 h 694"/>
                <a:gd name="T56" fmla="*/ 2147483646 w 5144"/>
                <a:gd name="T57" fmla="*/ 1315521563 h 694"/>
                <a:gd name="T58" fmla="*/ 2147483646 w 5144"/>
                <a:gd name="T59" fmla="*/ 1522174375 h 694"/>
                <a:gd name="T60" fmla="*/ 2147483646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8B1D0CEB-AA8C-4943-B508-AC73F9C85A1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6 w 3112"/>
                <a:gd name="T13" fmla="*/ 907256250 h 584"/>
                <a:gd name="T14" fmla="*/ 2147483646 w 3112"/>
                <a:gd name="T15" fmla="*/ 771167813 h 584"/>
                <a:gd name="T16" fmla="*/ 2147483646 w 3112"/>
                <a:gd name="T17" fmla="*/ 640119688 h 584"/>
                <a:gd name="T18" fmla="*/ 2147483646 w 3112"/>
                <a:gd name="T19" fmla="*/ 509071563 h 584"/>
                <a:gd name="T20" fmla="*/ 2147483646 w 3112"/>
                <a:gd name="T21" fmla="*/ 388104063 h 584"/>
                <a:gd name="T22" fmla="*/ 2147483646 w 3112"/>
                <a:gd name="T23" fmla="*/ 272176875 h 584"/>
                <a:gd name="T24" fmla="*/ 2147483646 w 3112"/>
                <a:gd name="T25" fmla="*/ 221773750 h 584"/>
                <a:gd name="T26" fmla="*/ 2147483646 w 3112"/>
                <a:gd name="T27" fmla="*/ 171370625 h 584"/>
                <a:gd name="T28" fmla="*/ 2147483646 w 3112"/>
                <a:gd name="T29" fmla="*/ 131048125 h 584"/>
                <a:gd name="T30" fmla="*/ 2147483646 w 3112"/>
                <a:gd name="T31" fmla="*/ 90725625 h 584"/>
                <a:gd name="T32" fmla="*/ 2147483646 w 3112"/>
                <a:gd name="T33" fmla="*/ 60483750 h 584"/>
                <a:gd name="T34" fmla="*/ 2147483646 w 3112"/>
                <a:gd name="T35" fmla="*/ 35282188 h 584"/>
                <a:gd name="T36" fmla="*/ 2147483646 w 3112"/>
                <a:gd name="T37" fmla="*/ 15120938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 useBgFill="1">
          <p:nvSpPr>
            <p:cNvPr id="10" name="Freeform 19">
              <a:extLst>
                <a:ext uri="{FF2B5EF4-FFF2-40B4-BE49-F238E27FC236}">
                  <a16:creationId xmlns:a16="http://schemas.microsoft.com/office/drawing/2014/main" id="{5BE09126-E535-41BC-A2B6-A5B65FED884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1290320000 h 1192"/>
                <a:gd name="T2" fmla="*/ 2147483646 w 8196"/>
                <a:gd name="T3" fmla="*/ 1436489063 h 1192"/>
                <a:gd name="T4" fmla="*/ 2147483646 w 8196"/>
                <a:gd name="T5" fmla="*/ 1562496875 h 1192"/>
                <a:gd name="T6" fmla="*/ 2147483646 w 8196"/>
                <a:gd name="T7" fmla="*/ 1678424063 h 1192"/>
                <a:gd name="T8" fmla="*/ 2147483646 w 8196"/>
                <a:gd name="T9" fmla="*/ 1769149688 h 1192"/>
                <a:gd name="T10" fmla="*/ 2147483646 w 8196"/>
                <a:gd name="T11" fmla="*/ 1839714063 h 1192"/>
                <a:gd name="T12" fmla="*/ 2147483646 w 8196"/>
                <a:gd name="T13" fmla="*/ 1890117188 h 1192"/>
                <a:gd name="T14" fmla="*/ 2147483646 w 8196"/>
                <a:gd name="T15" fmla="*/ 1920359063 h 1192"/>
                <a:gd name="T16" fmla="*/ 2147483646 w 8196"/>
                <a:gd name="T17" fmla="*/ 1915318750 h 1192"/>
                <a:gd name="T18" fmla="*/ 2147483646 w 8196"/>
                <a:gd name="T19" fmla="*/ 1890117188 h 1192"/>
                <a:gd name="T20" fmla="*/ 2147483646 w 8196"/>
                <a:gd name="T21" fmla="*/ 1829633438 h 1192"/>
                <a:gd name="T22" fmla="*/ 2147483646 w 8196"/>
                <a:gd name="T23" fmla="*/ 1738907813 h 1192"/>
                <a:gd name="T24" fmla="*/ 2147483646 w 8196"/>
                <a:gd name="T25" fmla="*/ 1617940313 h 1192"/>
                <a:gd name="T26" fmla="*/ 2147483646 w 8196"/>
                <a:gd name="T27" fmla="*/ 1456650313 h 1192"/>
                <a:gd name="T28" fmla="*/ 2147483646 w 8196"/>
                <a:gd name="T29" fmla="*/ 1260078125 h 1192"/>
                <a:gd name="T30" fmla="*/ 2147483646 w 8196"/>
                <a:gd name="T31" fmla="*/ 1023183438 h 1192"/>
                <a:gd name="T32" fmla="*/ 2147483646 w 8196"/>
                <a:gd name="T33" fmla="*/ 745966250 h 1192"/>
                <a:gd name="T34" fmla="*/ 2147483646 w 8196"/>
                <a:gd name="T35" fmla="*/ 604837500 h 1192"/>
                <a:gd name="T36" fmla="*/ 2147483646 w 8196"/>
                <a:gd name="T37" fmla="*/ 372983125 h 1192"/>
                <a:gd name="T38" fmla="*/ 2147483646 w 8196"/>
                <a:gd name="T39" fmla="*/ 206652813 h 1192"/>
                <a:gd name="T40" fmla="*/ 2147483646 w 8196"/>
                <a:gd name="T41" fmla="*/ 90725625 h 1192"/>
                <a:gd name="T42" fmla="*/ 2147483646 w 8196"/>
                <a:gd name="T43" fmla="*/ 25201563 h 1192"/>
                <a:gd name="T44" fmla="*/ 2147483646 w 8196"/>
                <a:gd name="T45" fmla="*/ 0 h 1192"/>
                <a:gd name="T46" fmla="*/ 2147483646 w 8196"/>
                <a:gd name="T47" fmla="*/ 10080625 h 1192"/>
                <a:gd name="T48" fmla="*/ 2147483646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1285279688 h 1192"/>
                <a:gd name="T70" fmla="*/ 2147483646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FDD29A6-75CF-4711-805A-CC33CF340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575C3-2847-45E5-97F1-250DD7E29ABE}" type="datetimeFigureOut">
              <a:rPr lang="es-CL"/>
              <a:pPr>
                <a:defRPr/>
              </a:pPr>
              <a:t>09-03-2020</a:t>
            </a:fld>
            <a:endParaRPr lang="es-CL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BDA13F3-9B48-4B78-8236-3C6E6D889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B5E46CC-B887-4819-B0B4-E6EBD198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1A3498-C604-48B4-9CFB-AB4CDD44C906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32472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1991F-B714-45F4-B7BA-6D4E398D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657A9-0AC6-4AAA-AFBE-A547D6F40185}" type="datetimeFigureOut">
              <a:rPr lang="es-CL"/>
              <a:pPr>
                <a:defRPr/>
              </a:pPr>
              <a:t>09-03-2020</a:t>
            </a:fld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BDE9C-AE93-482D-805C-41A9740E4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C399B-D872-42B2-9C28-9D123CD4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38CD7-0A3F-455B-9F48-14414F0A381F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58399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00A999B2-D78F-4DAF-BF6A-8E08389CDD92}"/>
              </a:ext>
            </a:extLst>
          </p:cNvPr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B0DBF6E0-FDD2-4883-9431-3E471F20A84B}"/>
              </a:ext>
            </a:extLst>
          </p:cNvPr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6 w 2706"/>
              <a:gd name="T1" fmla="*/ 0 h 640"/>
              <a:gd name="T2" fmla="*/ 2147483646 w 2706"/>
              <a:gd name="T3" fmla="*/ 0 h 640"/>
              <a:gd name="T4" fmla="*/ 2147483646 w 2706"/>
              <a:gd name="T5" fmla="*/ 22426910 h 640"/>
              <a:gd name="T6" fmla="*/ 2147483646 w 2706"/>
              <a:gd name="T7" fmla="*/ 47345203 h 640"/>
              <a:gd name="T8" fmla="*/ 2147483646 w 2706"/>
              <a:gd name="T9" fmla="*/ 74755995 h 640"/>
              <a:gd name="T10" fmla="*/ 2147483646 w 2706"/>
              <a:gd name="T11" fmla="*/ 102165671 h 640"/>
              <a:gd name="T12" fmla="*/ 2147483646 w 2706"/>
              <a:gd name="T13" fmla="*/ 134560345 h 640"/>
              <a:gd name="T14" fmla="*/ 2147483646 w 2706"/>
              <a:gd name="T15" fmla="*/ 166953902 h 640"/>
              <a:gd name="T16" fmla="*/ 2088287069 w 2706"/>
              <a:gd name="T17" fmla="*/ 204332458 h 640"/>
              <a:gd name="T18" fmla="*/ 1936864244 w 2706"/>
              <a:gd name="T19" fmla="*/ 241709897 h 640"/>
              <a:gd name="T20" fmla="*/ 1936864244 w 2706"/>
              <a:gd name="T21" fmla="*/ 241709897 h 640"/>
              <a:gd name="T22" fmla="*/ 1663397460 w 2706"/>
              <a:gd name="T23" fmla="*/ 313973394 h 640"/>
              <a:gd name="T24" fmla="*/ 1396711723 w 2706"/>
              <a:gd name="T25" fmla="*/ 378761625 h 640"/>
              <a:gd name="T26" fmla="*/ 1141325958 w 2706"/>
              <a:gd name="T27" fmla="*/ 438565975 h 640"/>
              <a:gd name="T28" fmla="*/ 894980172 w 2706"/>
              <a:gd name="T29" fmla="*/ 495878941 h 640"/>
              <a:gd name="T30" fmla="*/ 659935422 w 2706"/>
              <a:gd name="T31" fmla="*/ 545715527 h 640"/>
              <a:gd name="T32" fmla="*/ 431669593 w 2706"/>
              <a:gd name="T33" fmla="*/ 590569348 h 640"/>
              <a:gd name="T34" fmla="*/ 212444804 w 2706"/>
              <a:gd name="T35" fmla="*/ 632930669 h 640"/>
              <a:gd name="T36" fmla="*/ 0 w 2706"/>
              <a:gd name="T37" fmla="*/ 670308108 h 640"/>
              <a:gd name="T38" fmla="*/ 0 w 2706"/>
              <a:gd name="T39" fmla="*/ 670308108 h 640"/>
              <a:gd name="T40" fmla="*/ 146902836 w 2706"/>
              <a:gd name="T41" fmla="*/ 692735019 h 640"/>
              <a:gd name="T42" fmla="*/ 287026751 w 2706"/>
              <a:gd name="T43" fmla="*/ 712670546 h 640"/>
              <a:gd name="T44" fmla="*/ 422629614 w 2706"/>
              <a:gd name="T45" fmla="*/ 730113574 h 640"/>
              <a:gd name="T46" fmla="*/ 555972483 w 2706"/>
              <a:gd name="T47" fmla="*/ 745064104 h 640"/>
              <a:gd name="T48" fmla="*/ 684795362 w 2706"/>
              <a:gd name="T49" fmla="*/ 760015749 h 640"/>
              <a:gd name="T50" fmla="*/ 809098253 w 2706"/>
              <a:gd name="T51" fmla="*/ 769982396 h 640"/>
              <a:gd name="T52" fmla="*/ 928881154 w 2706"/>
              <a:gd name="T53" fmla="*/ 779950160 h 640"/>
              <a:gd name="T54" fmla="*/ 1046404060 w 2706"/>
              <a:gd name="T55" fmla="*/ 787425425 h 640"/>
              <a:gd name="T56" fmla="*/ 1161665909 w 2706"/>
              <a:gd name="T57" fmla="*/ 792409307 h 640"/>
              <a:gd name="T58" fmla="*/ 1272408832 w 2706"/>
              <a:gd name="T59" fmla="*/ 794901806 h 640"/>
              <a:gd name="T60" fmla="*/ 1378630703 w 2706"/>
              <a:gd name="T61" fmla="*/ 797393188 h 640"/>
              <a:gd name="T62" fmla="*/ 1482593642 w 2706"/>
              <a:gd name="T63" fmla="*/ 797393188 h 640"/>
              <a:gd name="T64" fmla="*/ 1584295524 w 2706"/>
              <a:gd name="T65" fmla="*/ 794901806 h 640"/>
              <a:gd name="T66" fmla="*/ 1683738474 w 2706"/>
              <a:gd name="T67" fmla="*/ 792409307 h 640"/>
              <a:gd name="T68" fmla="*/ 1778660372 w 2706"/>
              <a:gd name="T69" fmla="*/ 787425425 h 640"/>
              <a:gd name="T70" fmla="*/ 1871322275 w 2706"/>
              <a:gd name="T71" fmla="*/ 779950160 h 640"/>
              <a:gd name="T72" fmla="*/ 1959464189 w 2706"/>
              <a:gd name="T73" fmla="*/ 772474896 h 640"/>
              <a:gd name="T74" fmla="*/ 2047606104 w 2706"/>
              <a:gd name="T75" fmla="*/ 762507132 h 640"/>
              <a:gd name="T76" fmla="*/ 2131228029 w 2706"/>
              <a:gd name="T77" fmla="*/ 750047985 h 640"/>
              <a:gd name="T78" fmla="*/ 2147483646 w 2706"/>
              <a:gd name="T79" fmla="*/ 737588839 h 640"/>
              <a:gd name="T80" fmla="*/ 2147483646 w 2706"/>
              <a:gd name="T81" fmla="*/ 722637193 h 640"/>
              <a:gd name="T82" fmla="*/ 2147483646 w 2706"/>
              <a:gd name="T83" fmla="*/ 707686664 h 640"/>
              <a:gd name="T84" fmla="*/ 2147483646 w 2706"/>
              <a:gd name="T85" fmla="*/ 690243636 h 640"/>
              <a:gd name="T86" fmla="*/ 2147483646 w 2706"/>
              <a:gd name="T87" fmla="*/ 672800607 h 640"/>
              <a:gd name="T88" fmla="*/ 2147483646 w 2706"/>
              <a:gd name="T89" fmla="*/ 652866196 h 640"/>
              <a:gd name="T90" fmla="*/ 2147483646 w 2706"/>
              <a:gd name="T91" fmla="*/ 632930669 h 640"/>
              <a:gd name="T92" fmla="*/ 2147483646 w 2706"/>
              <a:gd name="T93" fmla="*/ 610503759 h 640"/>
              <a:gd name="T94" fmla="*/ 2147483646 w 2706"/>
              <a:gd name="T95" fmla="*/ 588077965 h 640"/>
              <a:gd name="T96" fmla="*/ 2147483646 w 2706"/>
              <a:gd name="T97" fmla="*/ 538240263 h 640"/>
              <a:gd name="T98" fmla="*/ 2147483646 w 2706"/>
              <a:gd name="T99" fmla="*/ 485911178 h 640"/>
              <a:gd name="T100" fmla="*/ 2147483646 w 2706"/>
              <a:gd name="T101" fmla="*/ 485911178 h 640"/>
              <a:gd name="T102" fmla="*/ 2147483646 w 2706"/>
              <a:gd name="T103" fmla="*/ 483419795 h 640"/>
              <a:gd name="T104" fmla="*/ 2147483646 w 2706"/>
              <a:gd name="T105" fmla="*/ 483419795 h 640"/>
              <a:gd name="T106" fmla="*/ 2147483646 w 2706"/>
              <a:gd name="T107" fmla="*/ 0 h 640"/>
              <a:gd name="T108" fmla="*/ 2147483646 w 2706"/>
              <a:gd name="T109" fmla="*/ 0 h 640"/>
              <a:gd name="T110" fmla="*/ 2147483646 w 2706"/>
              <a:gd name="T111" fmla="*/ 0 h 640"/>
              <a:gd name="T112" fmla="*/ 214748364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68884BC6-0F41-42DA-9F0B-6BA0296C4123}"/>
              </a:ext>
            </a:extLst>
          </p:cNvPr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6 w 5216"/>
              <a:gd name="T1" fmla="*/ 890318333 h 762"/>
              <a:gd name="T2" fmla="*/ 2147483646 w 5216"/>
              <a:gd name="T3" fmla="*/ 855403517 h 762"/>
              <a:gd name="T4" fmla="*/ 2147483646 w 5216"/>
              <a:gd name="T5" fmla="*/ 760636483 h 762"/>
              <a:gd name="T6" fmla="*/ 2147483646 w 5216"/>
              <a:gd name="T7" fmla="*/ 633448150 h 762"/>
              <a:gd name="T8" fmla="*/ 2147483646 w 5216"/>
              <a:gd name="T9" fmla="*/ 466356850 h 762"/>
              <a:gd name="T10" fmla="*/ 2147483646 w 5216"/>
              <a:gd name="T11" fmla="*/ 369095183 h 762"/>
              <a:gd name="T12" fmla="*/ 2147483646 w 5216"/>
              <a:gd name="T13" fmla="*/ 294278517 h 762"/>
              <a:gd name="T14" fmla="*/ 2147483646 w 5216"/>
              <a:gd name="T15" fmla="*/ 229438150 h 762"/>
              <a:gd name="T16" fmla="*/ 2147483646 w 5216"/>
              <a:gd name="T17" fmla="*/ 174571850 h 762"/>
              <a:gd name="T18" fmla="*/ 2147483646 w 5216"/>
              <a:gd name="T19" fmla="*/ 127188333 h 762"/>
              <a:gd name="T20" fmla="*/ 1966522170 w 5216"/>
              <a:gd name="T21" fmla="*/ 89780000 h 762"/>
              <a:gd name="T22" fmla="*/ 1507667316 w 5216"/>
              <a:gd name="T23" fmla="*/ 34914817 h 762"/>
              <a:gd name="T24" fmla="*/ 1096279949 w 5216"/>
              <a:gd name="T25" fmla="*/ 4988150 h 762"/>
              <a:gd name="T26" fmla="*/ 727838697 w 5216"/>
              <a:gd name="T27" fmla="*/ 0 h 762"/>
              <a:gd name="T28" fmla="*/ 404605842 w 5216"/>
              <a:gd name="T29" fmla="*/ 12469817 h 762"/>
              <a:gd name="T30" fmla="*/ 124320165 w 5216"/>
              <a:gd name="T31" fmla="*/ 39901850 h 762"/>
              <a:gd name="T32" fmla="*/ 0 w 5216"/>
              <a:gd name="T33" fmla="*/ 59853333 h 762"/>
              <a:gd name="T34" fmla="*/ 354878201 w 5216"/>
              <a:gd name="T35" fmla="*/ 107236850 h 762"/>
              <a:gd name="T36" fmla="*/ 736880376 w 5216"/>
              <a:gd name="T37" fmla="*/ 174571850 h 762"/>
              <a:gd name="T38" fmla="*/ 1146007590 w 5216"/>
              <a:gd name="T39" fmla="*/ 261858333 h 762"/>
              <a:gd name="T40" fmla="*/ 1584518931 w 5216"/>
              <a:gd name="T41" fmla="*/ 369095183 h 762"/>
              <a:gd name="T42" fmla="*/ 1984604465 w 5216"/>
              <a:gd name="T43" fmla="*/ 471345000 h 762"/>
              <a:gd name="T44" fmla="*/ 2147483646 w 5216"/>
              <a:gd name="T45" fmla="*/ 643423333 h 762"/>
              <a:gd name="T46" fmla="*/ 2147483646 w 5216"/>
              <a:gd name="T47" fmla="*/ 713251850 h 762"/>
              <a:gd name="T48" fmla="*/ 2147483646 w 5216"/>
              <a:gd name="T49" fmla="*/ 773105183 h 762"/>
              <a:gd name="T50" fmla="*/ 2147483646 w 5216"/>
              <a:gd name="T51" fmla="*/ 825476850 h 762"/>
              <a:gd name="T52" fmla="*/ 2147483646 w 5216"/>
              <a:gd name="T53" fmla="*/ 865379817 h 762"/>
              <a:gd name="T54" fmla="*/ 2147483646 w 5216"/>
              <a:gd name="T55" fmla="*/ 900293517 h 762"/>
              <a:gd name="T56" fmla="*/ 2147483646 w 5216"/>
              <a:gd name="T57" fmla="*/ 922738517 h 762"/>
              <a:gd name="T58" fmla="*/ 2147483646 w 5216"/>
              <a:gd name="T59" fmla="*/ 940196483 h 762"/>
              <a:gd name="T60" fmla="*/ 2147483646 w 5216"/>
              <a:gd name="T61" fmla="*/ 950171667 h 762"/>
              <a:gd name="T62" fmla="*/ 2147483646 w 5216"/>
              <a:gd name="T63" fmla="*/ 950171667 h 762"/>
              <a:gd name="T64" fmla="*/ 2147483646 w 5216"/>
              <a:gd name="T65" fmla="*/ 945183517 h 762"/>
              <a:gd name="T66" fmla="*/ 2147483646 w 5216"/>
              <a:gd name="T67" fmla="*/ 932714817 h 762"/>
              <a:gd name="T68" fmla="*/ 2147483646 w 5216"/>
              <a:gd name="T69" fmla="*/ 912763333 h 762"/>
              <a:gd name="T70" fmla="*/ 2147483646 w 5216"/>
              <a:gd name="T71" fmla="*/ 890318333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FA14AAC0-B9AD-47A6-A223-FF7E424F165D}"/>
              </a:ext>
            </a:extLst>
          </p:cNvPr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87226308 h 694"/>
              <a:gd name="T2" fmla="*/ 0 w 5144"/>
              <a:gd name="T3" fmla="*/ 87226308 h 694"/>
              <a:gd name="T4" fmla="*/ 20333568 w 5144"/>
              <a:gd name="T5" fmla="*/ 82242107 h 694"/>
              <a:gd name="T6" fmla="*/ 81336397 w 5144"/>
              <a:gd name="T7" fmla="*/ 69781047 h 694"/>
              <a:gd name="T8" fmla="*/ 185266001 w 5144"/>
              <a:gd name="T9" fmla="*/ 52335785 h 694"/>
              <a:gd name="T10" fmla="*/ 253046686 w 5144"/>
              <a:gd name="T11" fmla="*/ 42367383 h 694"/>
              <a:gd name="T12" fmla="*/ 332123444 w 5144"/>
              <a:gd name="T13" fmla="*/ 32397865 h 694"/>
              <a:gd name="T14" fmla="*/ 420237697 w 5144"/>
              <a:gd name="T15" fmla="*/ 24922121 h 694"/>
              <a:gd name="T16" fmla="*/ 521907662 w 5144"/>
              <a:gd name="T17" fmla="*/ 17445262 h 694"/>
              <a:gd name="T18" fmla="*/ 632615122 w 5144"/>
              <a:gd name="T19" fmla="*/ 9968402 h 694"/>
              <a:gd name="T20" fmla="*/ 756879357 w 5144"/>
              <a:gd name="T21" fmla="*/ 4984201 h 694"/>
              <a:gd name="T22" fmla="*/ 892439664 w 5144"/>
              <a:gd name="T23" fmla="*/ 2492659 h 694"/>
              <a:gd name="T24" fmla="*/ 1039297107 w 5144"/>
              <a:gd name="T25" fmla="*/ 0 h 694"/>
              <a:gd name="T26" fmla="*/ 1197450622 w 5144"/>
              <a:gd name="T27" fmla="*/ 2492659 h 694"/>
              <a:gd name="T28" fmla="*/ 1366901272 w 5144"/>
              <a:gd name="T29" fmla="*/ 7476860 h 694"/>
              <a:gd name="T30" fmla="*/ 1549907633 w 5144"/>
              <a:gd name="T31" fmla="*/ 17445262 h 694"/>
              <a:gd name="T32" fmla="*/ 1744211130 w 5144"/>
              <a:gd name="T33" fmla="*/ 29906322 h 694"/>
              <a:gd name="T34" fmla="*/ 1949811762 w 5144"/>
              <a:gd name="T35" fmla="*/ 49843126 h 694"/>
              <a:gd name="T36" fmla="*/ 2147483646 w 5144"/>
              <a:gd name="T37" fmla="*/ 72272589 h 694"/>
              <a:gd name="T38" fmla="*/ 2147483646 w 5144"/>
              <a:gd name="T39" fmla="*/ 99687369 h 694"/>
              <a:gd name="T40" fmla="*/ 2147483646 w 5144"/>
              <a:gd name="T41" fmla="*/ 132085234 h 694"/>
              <a:gd name="T42" fmla="*/ 2147483646 w 5144"/>
              <a:gd name="T43" fmla="*/ 171959958 h 694"/>
              <a:gd name="T44" fmla="*/ 2147483646 w 5144"/>
              <a:gd name="T45" fmla="*/ 216818883 h 694"/>
              <a:gd name="T46" fmla="*/ 2147483646 w 5144"/>
              <a:gd name="T47" fmla="*/ 269154668 h 694"/>
              <a:gd name="T48" fmla="*/ 2147483646 w 5144"/>
              <a:gd name="T49" fmla="*/ 331458855 h 694"/>
              <a:gd name="T50" fmla="*/ 2147483646 w 5144"/>
              <a:gd name="T51" fmla="*/ 398747244 h 694"/>
              <a:gd name="T52" fmla="*/ 2147483646 w 5144"/>
              <a:gd name="T53" fmla="*/ 473512491 h 694"/>
              <a:gd name="T54" fmla="*/ 2147483646 w 5144"/>
              <a:gd name="T55" fmla="*/ 558247257 h 694"/>
              <a:gd name="T56" fmla="*/ 2147483646 w 5144"/>
              <a:gd name="T57" fmla="*/ 650456650 h 694"/>
              <a:gd name="T58" fmla="*/ 2147483646 w 5144"/>
              <a:gd name="T59" fmla="*/ 752636678 h 694"/>
              <a:gd name="T60" fmla="*/ 2147483646 w 5144"/>
              <a:gd name="T61" fmla="*/ 864783991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85CC16E5-3361-460E-B1A0-C6720B1A90F6}"/>
              </a:ext>
            </a:extLst>
          </p:cNvPr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728951997 h 584"/>
              <a:gd name="T2" fmla="*/ 0 w 3112"/>
              <a:gd name="T3" fmla="*/ 728951997 h 584"/>
              <a:gd name="T4" fmla="*/ 101618145 w 3112"/>
              <a:gd name="T5" fmla="*/ 698994561 h 584"/>
              <a:gd name="T6" fmla="*/ 379372423 w 3112"/>
              <a:gd name="T7" fmla="*/ 621606192 h 584"/>
              <a:gd name="T8" fmla="*/ 571317689 w 3112"/>
              <a:gd name="T9" fmla="*/ 569181237 h 584"/>
              <a:gd name="T10" fmla="*/ 792617915 w 3112"/>
              <a:gd name="T11" fmla="*/ 511764493 h 584"/>
              <a:gd name="T12" fmla="*/ 1038759242 w 3112"/>
              <a:gd name="T13" fmla="*/ 449353726 h 584"/>
              <a:gd name="T14" fmla="*/ 1302965568 w 3112"/>
              <a:gd name="T15" fmla="*/ 381951170 h 584"/>
              <a:gd name="T16" fmla="*/ 1582977838 w 3112"/>
              <a:gd name="T17" fmla="*/ 317044508 h 584"/>
              <a:gd name="T18" fmla="*/ 1869766210 w 3112"/>
              <a:gd name="T19" fmla="*/ 252137846 h 584"/>
              <a:gd name="T20" fmla="*/ 2147483646 w 3112"/>
              <a:gd name="T21" fmla="*/ 192224091 h 584"/>
              <a:gd name="T22" fmla="*/ 2147483646 w 3112"/>
              <a:gd name="T23" fmla="*/ 134806230 h 584"/>
              <a:gd name="T24" fmla="*/ 2147483646 w 3112"/>
              <a:gd name="T25" fmla="*/ 109841699 h 584"/>
              <a:gd name="T26" fmla="*/ 2147483646 w 3112"/>
              <a:gd name="T27" fmla="*/ 84878286 h 584"/>
              <a:gd name="T28" fmla="*/ 2147483646 w 3112"/>
              <a:gd name="T29" fmla="*/ 64906662 h 584"/>
              <a:gd name="T30" fmla="*/ 2147483646 w 3112"/>
              <a:gd name="T31" fmla="*/ 44935037 h 584"/>
              <a:gd name="T32" fmla="*/ 2147483646 w 3112"/>
              <a:gd name="T33" fmla="*/ 29957436 h 584"/>
              <a:gd name="T34" fmla="*/ 2147483646 w 3112"/>
              <a:gd name="T35" fmla="*/ 17474613 h 584"/>
              <a:gd name="T36" fmla="*/ 2147483646 w 3112"/>
              <a:gd name="T37" fmla="*/ 7488800 h 584"/>
              <a:gd name="T38" fmla="*/ 2147483646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L"/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id="{A6A9AB8D-0336-4143-9558-2E29B604A5BA}"/>
              </a:ext>
            </a:extLst>
          </p:cNvPr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6 w 8196"/>
              <a:gd name="T1" fmla="*/ 636203066 h 1192"/>
              <a:gd name="T2" fmla="*/ 2147483646 w 8196"/>
              <a:gd name="T3" fmla="*/ 708272557 h 1192"/>
              <a:gd name="T4" fmla="*/ 2147483646 w 8196"/>
              <a:gd name="T5" fmla="*/ 770402158 h 1192"/>
              <a:gd name="T6" fmla="*/ 2147483646 w 8196"/>
              <a:gd name="T7" fmla="*/ 827560144 h 1192"/>
              <a:gd name="T8" fmla="*/ 2147483646 w 8196"/>
              <a:gd name="T9" fmla="*/ 872293546 h 1192"/>
              <a:gd name="T10" fmla="*/ 2147483646 w 8196"/>
              <a:gd name="T11" fmla="*/ 907085945 h 1192"/>
              <a:gd name="T12" fmla="*/ 2147483646 w 8196"/>
              <a:gd name="T13" fmla="*/ 931937340 h 1192"/>
              <a:gd name="T14" fmla="*/ 2147483646 w 8196"/>
              <a:gd name="T15" fmla="*/ 946848846 h 1192"/>
              <a:gd name="T16" fmla="*/ 2147483646 w 8196"/>
              <a:gd name="T17" fmla="*/ 944363037 h 1192"/>
              <a:gd name="T18" fmla="*/ 2147483646 w 8196"/>
              <a:gd name="T19" fmla="*/ 931937340 h 1192"/>
              <a:gd name="T20" fmla="*/ 2147483646 w 8196"/>
              <a:gd name="T21" fmla="*/ 902115443 h 1192"/>
              <a:gd name="T22" fmla="*/ 2147483646 w 8196"/>
              <a:gd name="T23" fmla="*/ 857382041 h 1192"/>
              <a:gd name="T24" fmla="*/ 2147483646 w 8196"/>
              <a:gd name="T25" fmla="*/ 797738247 h 1192"/>
              <a:gd name="T26" fmla="*/ 2147483646 w 8196"/>
              <a:gd name="T27" fmla="*/ 718213560 h 1192"/>
              <a:gd name="T28" fmla="*/ 2147483646 w 8196"/>
              <a:gd name="T29" fmla="*/ 621291560 h 1192"/>
              <a:gd name="T30" fmla="*/ 2147483646 w 8196"/>
              <a:gd name="T31" fmla="*/ 504488666 h 1192"/>
              <a:gd name="T32" fmla="*/ 2147483646 w 8196"/>
              <a:gd name="T33" fmla="*/ 367804880 h 1192"/>
              <a:gd name="T34" fmla="*/ 2147483646 w 8196"/>
              <a:gd name="T35" fmla="*/ 298220083 h 1192"/>
              <a:gd name="T36" fmla="*/ 2147483646 w 8196"/>
              <a:gd name="T37" fmla="*/ 183901883 h 1192"/>
              <a:gd name="T38" fmla="*/ 2147483646 w 8196"/>
              <a:gd name="T39" fmla="*/ 101891388 h 1192"/>
              <a:gd name="T40" fmla="*/ 2147483646 w 8196"/>
              <a:gd name="T41" fmla="*/ 44733403 h 1192"/>
              <a:gd name="T42" fmla="*/ 2011879287 w 8196"/>
              <a:gd name="T43" fmla="*/ 12425697 h 1192"/>
              <a:gd name="T44" fmla="*/ 1656175490 w 8196"/>
              <a:gd name="T45" fmla="*/ 0 h 1192"/>
              <a:gd name="T46" fmla="*/ 1338986883 w 8196"/>
              <a:gd name="T47" fmla="*/ 4970502 h 1192"/>
              <a:gd name="T48" fmla="*/ 1058048554 w 8196"/>
              <a:gd name="T49" fmla="*/ 24851395 h 1192"/>
              <a:gd name="T50" fmla="*/ 811095593 w 8196"/>
              <a:gd name="T51" fmla="*/ 54673292 h 1192"/>
              <a:gd name="T52" fmla="*/ 600391847 w 8196"/>
              <a:gd name="T53" fmla="*/ 91951499 h 1192"/>
              <a:gd name="T54" fmla="*/ 423672404 w 8196"/>
              <a:gd name="T55" fmla="*/ 134199093 h 1192"/>
              <a:gd name="T56" fmla="*/ 280938329 w 8196"/>
              <a:gd name="T57" fmla="*/ 178932495 h 1192"/>
              <a:gd name="T58" fmla="*/ 167656607 w 8196"/>
              <a:gd name="T59" fmla="*/ 218694281 h 1192"/>
              <a:gd name="T60" fmla="*/ 54374886 w 8196"/>
              <a:gd name="T61" fmla="*/ 268398186 h 1192"/>
              <a:gd name="T62" fmla="*/ 0 w 8196"/>
              <a:gd name="T63" fmla="*/ 298220083 h 1192"/>
              <a:gd name="T64" fmla="*/ 2147483646 w 8196"/>
              <a:gd name="T65" fmla="*/ 1481159409 h 1192"/>
              <a:gd name="T66" fmla="*/ 2147483646 w 8196"/>
              <a:gd name="T67" fmla="*/ 1473704213 h 1192"/>
              <a:gd name="T68" fmla="*/ 2147483646 w 8196"/>
              <a:gd name="T69" fmla="*/ 633717257 h 1192"/>
              <a:gd name="T70" fmla="*/ 2147483646 w 8196"/>
              <a:gd name="T71" fmla="*/ 63620306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C3D7E66-3669-453C-97F1-6B1E7DE2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BE2D3-3B2D-48E6-B38D-CBEB32253021}" type="datetimeFigureOut">
              <a:rPr lang="es-CL"/>
              <a:pPr>
                <a:defRPr/>
              </a:pPr>
              <a:t>09-03-2020</a:t>
            </a:fld>
            <a:endParaRPr lang="es-CL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AD043F7-03F8-4952-B642-0802E2F9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A91780C-D221-423A-A88D-5743DFD9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C82973-8FB6-463E-B117-DBCEA800A295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33846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826EE4-DC50-4596-A059-2316C98DDF5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AF261-9648-4A21-A2E8-3EE41CED5F67}" type="datetimeFigureOut">
              <a:rPr lang="es-CL"/>
              <a:pPr>
                <a:defRPr/>
              </a:pPr>
              <a:t>09-03-2020</a:t>
            </a:fld>
            <a:endParaRPr lang="es-C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42554A-7902-4074-907E-EDEF7D0C9A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90AED6-C8A8-4C3F-993B-96255E6D2A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BFFD1-970A-4D6B-AA27-4C003AEAB4CC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62243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7128D79-3A67-475A-B122-7B46158D0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640F4-DA61-453A-9ABA-8E978E8DE5A8}" type="datetimeFigureOut">
              <a:rPr lang="es-CL"/>
              <a:pPr>
                <a:defRPr/>
              </a:pPr>
              <a:t>09-03-2020</a:t>
            </a:fld>
            <a:endParaRPr lang="es-C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BD9D6EF-F155-4CFB-AE18-FE9E08E24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B4CAF0B-3D83-45A7-89CD-0B970162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EC5DC-228A-41F7-96FA-7A6FA7996A62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47006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0130DB1-DAAD-4851-B31D-557CA0C1B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376C-768C-480D-AA4B-7A49836EC89A}" type="datetimeFigureOut">
              <a:rPr lang="es-CL"/>
              <a:pPr>
                <a:defRPr/>
              </a:pPr>
              <a:t>09-03-2020</a:t>
            </a:fld>
            <a:endParaRPr lang="es-C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54E8C2C-A8FE-4A0F-826A-201360967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3BB9E9D-2D95-4875-BD43-1929DFB1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A632F-E598-488C-A91F-7892BEB062C7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250810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3B6106C3-9AEC-4B75-8DA7-4656061DBE37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8DD86399-409B-44AF-B4FB-943C74B36A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F25EE3B4-30C4-4DCC-A4AC-1E7AAFA0368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45362813 h 640"/>
                <a:gd name="T6" fmla="*/ 2147483646 w 2706"/>
                <a:gd name="T7" fmla="*/ 95765938 h 640"/>
                <a:gd name="T8" fmla="*/ 2147483646 w 2706"/>
                <a:gd name="T9" fmla="*/ 151209375 h 640"/>
                <a:gd name="T10" fmla="*/ 2147483646 w 2706"/>
                <a:gd name="T11" fmla="*/ 206652813 h 640"/>
                <a:gd name="T12" fmla="*/ 2147483646 w 2706"/>
                <a:gd name="T13" fmla="*/ 272176875 h 640"/>
                <a:gd name="T14" fmla="*/ 2147483646 w 2706"/>
                <a:gd name="T15" fmla="*/ 337700938 h 640"/>
                <a:gd name="T16" fmla="*/ 2147483646 w 2706"/>
                <a:gd name="T17" fmla="*/ 413305625 h 640"/>
                <a:gd name="T18" fmla="*/ 2147483646 w 2706"/>
                <a:gd name="T19" fmla="*/ 488910313 h 640"/>
                <a:gd name="T20" fmla="*/ 2147483646 w 2706"/>
                <a:gd name="T21" fmla="*/ 488910313 h 640"/>
                <a:gd name="T22" fmla="*/ 2147483646 w 2706"/>
                <a:gd name="T23" fmla="*/ 635079375 h 640"/>
                <a:gd name="T24" fmla="*/ 2147483646 w 2706"/>
                <a:gd name="T25" fmla="*/ 766127500 h 640"/>
                <a:gd name="T26" fmla="*/ 2147483646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6 w 2706"/>
                <a:gd name="T55" fmla="*/ 1592738750 h 640"/>
                <a:gd name="T56" fmla="*/ 2147483646 w 2706"/>
                <a:gd name="T57" fmla="*/ 1602819375 h 640"/>
                <a:gd name="T58" fmla="*/ 2147483646 w 2706"/>
                <a:gd name="T59" fmla="*/ 1607859688 h 640"/>
                <a:gd name="T60" fmla="*/ 2147483646 w 2706"/>
                <a:gd name="T61" fmla="*/ 1612900000 h 640"/>
                <a:gd name="T62" fmla="*/ 2147483646 w 2706"/>
                <a:gd name="T63" fmla="*/ 1612900000 h 640"/>
                <a:gd name="T64" fmla="*/ 2147483646 w 2706"/>
                <a:gd name="T65" fmla="*/ 1607859688 h 640"/>
                <a:gd name="T66" fmla="*/ 2147483646 w 2706"/>
                <a:gd name="T67" fmla="*/ 1602819375 h 640"/>
                <a:gd name="T68" fmla="*/ 2147483646 w 2706"/>
                <a:gd name="T69" fmla="*/ 1592738750 h 640"/>
                <a:gd name="T70" fmla="*/ 2147483646 w 2706"/>
                <a:gd name="T71" fmla="*/ 1577617813 h 640"/>
                <a:gd name="T72" fmla="*/ 2147483646 w 2706"/>
                <a:gd name="T73" fmla="*/ 1562496875 h 640"/>
                <a:gd name="T74" fmla="*/ 2147483646 w 2706"/>
                <a:gd name="T75" fmla="*/ 1542335625 h 640"/>
                <a:gd name="T76" fmla="*/ 2147483646 w 2706"/>
                <a:gd name="T77" fmla="*/ 1517134063 h 640"/>
                <a:gd name="T78" fmla="*/ 2147483646 w 2706"/>
                <a:gd name="T79" fmla="*/ 1491932500 h 640"/>
                <a:gd name="T80" fmla="*/ 2147483646 w 2706"/>
                <a:gd name="T81" fmla="*/ 1461690625 h 640"/>
                <a:gd name="T82" fmla="*/ 2147483646 w 2706"/>
                <a:gd name="T83" fmla="*/ 1431448750 h 640"/>
                <a:gd name="T84" fmla="*/ 2147483646 w 2706"/>
                <a:gd name="T85" fmla="*/ 1396166563 h 640"/>
                <a:gd name="T86" fmla="*/ 2147483646 w 2706"/>
                <a:gd name="T87" fmla="*/ 1360884375 h 640"/>
                <a:gd name="T88" fmla="*/ 2147483646 w 2706"/>
                <a:gd name="T89" fmla="*/ 1320561875 h 640"/>
                <a:gd name="T90" fmla="*/ 2147483646 w 2706"/>
                <a:gd name="T91" fmla="*/ 1280239375 h 640"/>
                <a:gd name="T92" fmla="*/ 2147483646 w 2706"/>
                <a:gd name="T93" fmla="*/ 1234876563 h 640"/>
                <a:gd name="T94" fmla="*/ 2147483646 w 2706"/>
                <a:gd name="T95" fmla="*/ 1189513750 h 640"/>
                <a:gd name="T96" fmla="*/ 2147483646 w 2706"/>
                <a:gd name="T97" fmla="*/ 1088707500 h 640"/>
                <a:gd name="T98" fmla="*/ 2147483646 w 2706"/>
                <a:gd name="T99" fmla="*/ 982860938 h 640"/>
                <a:gd name="T100" fmla="*/ 2147483646 w 2706"/>
                <a:gd name="T101" fmla="*/ 982860938 h 640"/>
                <a:gd name="T102" fmla="*/ 2147483646 w 2706"/>
                <a:gd name="T103" fmla="*/ 977820625 h 640"/>
                <a:gd name="T104" fmla="*/ 2147483646 w 2706"/>
                <a:gd name="T105" fmla="*/ 977820625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7FD8C54F-388C-4870-8816-56B5E42707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1799391563 h 762"/>
                <a:gd name="T2" fmla="*/ 2147483646 w 5216"/>
                <a:gd name="T3" fmla="*/ 1728827188 h 762"/>
                <a:gd name="T4" fmla="*/ 2147483646 w 5216"/>
                <a:gd name="T5" fmla="*/ 1537295313 h 762"/>
                <a:gd name="T6" fmla="*/ 2147483646 w 5216"/>
                <a:gd name="T7" fmla="*/ 1280239375 h 762"/>
                <a:gd name="T8" fmla="*/ 2147483646 w 5216"/>
                <a:gd name="T9" fmla="*/ 942538438 h 762"/>
                <a:gd name="T10" fmla="*/ 2147483646 w 5216"/>
                <a:gd name="T11" fmla="*/ 745966250 h 762"/>
                <a:gd name="T12" fmla="*/ 2147483646 w 5216"/>
                <a:gd name="T13" fmla="*/ 594756875 h 762"/>
                <a:gd name="T14" fmla="*/ 2147483646 w 5216"/>
                <a:gd name="T15" fmla="*/ 463708750 h 762"/>
                <a:gd name="T16" fmla="*/ 2147483646 w 5216"/>
                <a:gd name="T17" fmla="*/ 352821875 h 762"/>
                <a:gd name="T18" fmla="*/ 2147483646 w 5216"/>
                <a:gd name="T19" fmla="*/ 257055938 h 762"/>
                <a:gd name="T20" fmla="*/ 2147483646 w 5216"/>
                <a:gd name="T21" fmla="*/ 181451250 h 762"/>
                <a:gd name="T22" fmla="*/ 2147483646 w 5216"/>
                <a:gd name="T23" fmla="*/ 70564375 h 762"/>
                <a:gd name="T24" fmla="*/ 2147483646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6 w 5216"/>
                <a:gd name="T39" fmla="*/ 529232813 h 762"/>
                <a:gd name="T40" fmla="*/ 2147483646 w 5216"/>
                <a:gd name="T41" fmla="*/ 745966250 h 762"/>
                <a:gd name="T42" fmla="*/ 2147483646 w 5216"/>
                <a:gd name="T43" fmla="*/ 952619063 h 762"/>
                <a:gd name="T44" fmla="*/ 2147483646 w 5216"/>
                <a:gd name="T45" fmla="*/ 1300400625 h 762"/>
                <a:gd name="T46" fmla="*/ 2147483646 w 5216"/>
                <a:gd name="T47" fmla="*/ 1441529375 h 762"/>
                <a:gd name="T48" fmla="*/ 2147483646 w 5216"/>
                <a:gd name="T49" fmla="*/ 1562496875 h 762"/>
                <a:gd name="T50" fmla="*/ 2147483646 w 5216"/>
                <a:gd name="T51" fmla="*/ 1668343438 h 762"/>
                <a:gd name="T52" fmla="*/ 2147483646 w 5216"/>
                <a:gd name="T53" fmla="*/ 1748988438 h 762"/>
                <a:gd name="T54" fmla="*/ 2147483646 w 5216"/>
                <a:gd name="T55" fmla="*/ 1819552813 h 762"/>
                <a:gd name="T56" fmla="*/ 2147483646 w 5216"/>
                <a:gd name="T57" fmla="*/ 1864915625 h 762"/>
                <a:gd name="T58" fmla="*/ 2147483646 w 5216"/>
                <a:gd name="T59" fmla="*/ 1900197813 h 762"/>
                <a:gd name="T60" fmla="*/ 2147483646 w 5216"/>
                <a:gd name="T61" fmla="*/ 1920359063 h 762"/>
                <a:gd name="T62" fmla="*/ 2147483646 w 5216"/>
                <a:gd name="T63" fmla="*/ 1920359063 h 762"/>
                <a:gd name="T64" fmla="*/ 2147483646 w 5216"/>
                <a:gd name="T65" fmla="*/ 1910278438 h 762"/>
                <a:gd name="T66" fmla="*/ 2147483646 w 5216"/>
                <a:gd name="T67" fmla="*/ 1885076875 h 762"/>
                <a:gd name="T68" fmla="*/ 2147483646 w 5216"/>
                <a:gd name="T69" fmla="*/ 1844754375 h 762"/>
                <a:gd name="T70" fmla="*/ 2147483646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ECCB7BB3-ACFC-4E9D-8F36-60F8ED74FDC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6 w 5144"/>
                <a:gd name="T25" fmla="*/ 0 h 694"/>
                <a:gd name="T26" fmla="*/ 2147483646 w 5144"/>
                <a:gd name="T27" fmla="*/ 5040313 h 694"/>
                <a:gd name="T28" fmla="*/ 2147483646 w 5144"/>
                <a:gd name="T29" fmla="*/ 15120938 h 694"/>
                <a:gd name="T30" fmla="*/ 2147483646 w 5144"/>
                <a:gd name="T31" fmla="*/ 35282188 h 694"/>
                <a:gd name="T32" fmla="*/ 2147483646 w 5144"/>
                <a:gd name="T33" fmla="*/ 60483750 h 694"/>
                <a:gd name="T34" fmla="*/ 2147483646 w 5144"/>
                <a:gd name="T35" fmla="*/ 100806250 h 694"/>
                <a:gd name="T36" fmla="*/ 2147483646 w 5144"/>
                <a:gd name="T37" fmla="*/ 146169063 h 694"/>
                <a:gd name="T38" fmla="*/ 2147483646 w 5144"/>
                <a:gd name="T39" fmla="*/ 201612500 h 694"/>
                <a:gd name="T40" fmla="*/ 2147483646 w 5144"/>
                <a:gd name="T41" fmla="*/ 267136563 h 694"/>
                <a:gd name="T42" fmla="*/ 2147483646 w 5144"/>
                <a:gd name="T43" fmla="*/ 347781563 h 694"/>
                <a:gd name="T44" fmla="*/ 2147483646 w 5144"/>
                <a:gd name="T45" fmla="*/ 438507188 h 694"/>
                <a:gd name="T46" fmla="*/ 2147483646 w 5144"/>
                <a:gd name="T47" fmla="*/ 544353750 h 694"/>
                <a:gd name="T48" fmla="*/ 2147483646 w 5144"/>
                <a:gd name="T49" fmla="*/ 670361563 h 694"/>
                <a:gd name="T50" fmla="*/ 2147483646 w 5144"/>
                <a:gd name="T51" fmla="*/ 806450000 h 694"/>
                <a:gd name="T52" fmla="*/ 2147483646 w 5144"/>
                <a:gd name="T53" fmla="*/ 957659375 h 694"/>
                <a:gd name="T54" fmla="*/ 2147483646 w 5144"/>
                <a:gd name="T55" fmla="*/ 1129030000 h 694"/>
                <a:gd name="T56" fmla="*/ 2147483646 w 5144"/>
                <a:gd name="T57" fmla="*/ 1315521563 h 694"/>
                <a:gd name="T58" fmla="*/ 2147483646 w 5144"/>
                <a:gd name="T59" fmla="*/ 1522174375 h 694"/>
                <a:gd name="T60" fmla="*/ 2147483646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76245BBF-9827-4D3F-83A1-F8FEEFC8B5C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6 w 3112"/>
                <a:gd name="T13" fmla="*/ 907256250 h 584"/>
                <a:gd name="T14" fmla="*/ 2147483646 w 3112"/>
                <a:gd name="T15" fmla="*/ 771167813 h 584"/>
                <a:gd name="T16" fmla="*/ 2147483646 w 3112"/>
                <a:gd name="T17" fmla="*/ 640119688 h 584"/>
                <a:gd name="T18" fmla="*/ 2147483646 w 3112"/>
                <a:gd name="T19" fmla="*/ 509071563 h 584"/>
                <a:gd name="T20" fmla="*/ 2147483646 w 3112"/>
                <a:gd name="T21" fmla="*/ 388104063 h 584"/>
                <a:gd name="T22" fmla="*/ 2147483646 w 3112"/>
                <a:gd name="T23" fmla="*/ 272176875 h 584"/>
                <a:gd name="T24" fmla="*/ 2147483646 w 3112"/>
                <a:gd name="T25" fmla="*/ 221773750 h 584"/>
                <a:gd name="T26" fmla="*/ 2147483646 w 3112"/>
                <a:gd name="T27" fmla="*/ 171370625 h 584"/>
                <a:gd name="T28" fmla="*/ 2147483646 w 3112"/>
                <a:gd name="T29" fmla="*/ 131048125 h 584"/>
                <a:gd name="T30" fmla="*/ 2147483646 w 3112"/>
                <a:gd name="T31" fmla="*/ 90725625 h 584"/>
                <a:gd name="T32" fmla="*/ 2147483646 w 3112"/>
                <a:gd name="T33" fmla="*/ 60483750 h 584"/>
                <a:gd name="T34" fmla="*/ 2147483646 w 3112"/>
                <a:gd name="T35" fmla="*/ 35282188 h 584"/>
                <a:gd name="T36" fmla="*/ 2147483646 w 3112"/>
                <a:gd name="T37" fmla="*/ 15120938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 useBgFill="1">
          <p:nvSpPr>
            <p:cNvPr id="8" name="Freeform 10">
              <a:extLst>
                <a:ext uri="{FF2B5EF4-FFF2-40B4-BE49-F238E27FC236}">
                  <a16:creationId xmlns:a16="http://schemas.microsoft.com/office/drawing/2014/main" id="{75F5E17C-08B1-4547-AA0E-26FBA407288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1290320000 h 1192"/>
                <a:gd name="T2" fmla="*/ 2147483646 w 8196"/>
                <a:gd name="T3" fmla="*/ 1436489063 h 1192"/>
                <a:gd name="T4" fmla="*/ 2147483646 w 8196"/>
                <a:gd name="T5" fmla="*/ 1562496875 h 1192"/>
                <a:gd name="T6" fmla="*/ 2147483646 w 8196"/>
                <a:gd name="T7" fmla="*/ 1678424063 h 1192"/>
                <a:gd name="T8" fmla="*/ 2147483646 w 8196"/>
                <a:gd name="T9" fmla="*/ 1769149688 h 1192"/>
                <a:gd name="T10" fmla="*/ 2147483646 w 8196"/>
                <a:gd name="T11" fmla="*/ 1839714063 h 1192"/>
                <a:gd name="T12" fmla="*/ 2147483646 w 8196"/>
                <a:gd name="T13" fmla="*/ 1890117188 h 1192"/>
                <a:gd name="T14" fmla="*/ 2147483646 w 8196"/>
                <a:gd name="T15" fmla="*/ 1920359063 h 1192"/>
                <a:gd name="T16" fmla="*/ 2147483646 w 8196"/>
                <a:gd name="T17" fmla="*/ 1915318750 h 1192"/>
                <a:gd name="T18" fmla="*/ 2147483646 w 8196"/>
                <a:gd name="T19" fmla="*/ 1890117188 h 1192"/>
                <a:gd name="T20" fmla="*/ 2147483646 w 8196"/>
                <a:gd name="T21" fmla="*/ 1829633438 h 1192"/>
                <a:gd name="T22" fmla="*/ 2147483646 w 8196"/>
                <a:gd name="T23" fmla="*/ 1738907813 h 1192"/>
                <a:gd name="T24" fmla="*/ 2147483646 w 8196"/>
                <a:gd name="T25" fmla="*/ 1617940313 h 1192"/>
                <a:gd name="T26" fmla="*/ 2147483646 w 8196"/>
                <a:gd name="T27" fmla="*/ 1456650313 h 1192"/>
                <a:gd name="T28" fmla="*/ 2147483646 w 8196"/>
                <a:gd name="T29" fmla="*/ 1260078125 h 1192"/>
                <a:gd name="T30" fmla="*/ 2147483646 w 8196"/>
                <a:gd name="T31" fmla="*/ 1023183438 h 1192"/>
                <a:gd name="T32" fmla="*/ 2147483646 w 8196"/>
                <a:gd name="T33" fmla="*/ 745966250 h 1192"/>
                <a:gd name="T34" fmla="*/ 2147483646 w 8196"/>
                <a:gd name="T35" fmla="*/ 604837500 h 1192"/>
                <a:gd name="T36" fmla="*/ 2147483646 w 8196"/>
                <a:gd name="T37" fmla="*/ 372983125 h 1192"/>
                <a:gd name="T38" fmla="*/ 2147483646 w 8196"/>
                <a:gd name="T39" fmla="*/ 206652813 h 1192"/>
                <a:gd name="T40" fmla="*/ 2147483646 w 8196"/>
                <a:gd name="T41" fmla="*/ 90725625 h 1192"/>
                <a:gd name="T42" fmla="*/ 2147483646 w 8196"/>
                <a:gd name="T43" fmla="*/ 25201563 h 1192"/>
                <a:gd name="T44" fmla="*/ 2147483646 w 8196"/>
                <a:gd name="T45" fmla="*/ 0 h 1192"/>
                <a:gd name="T46" fmla="*/ 2147483646 w 8196"/>
                <a:gd name="T47" fmla="*/ 10080625 h 1192"/>
                <a:gd name="T48" fmla="*/ 2147483646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1285279688 h 1192"/>
                <a:gd name="T70" fmla="*/ 2147483646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AEB7E29-27AF-48D3-AA17-016AC4310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B19F6-19D7-453E-A3EB-E5B50812267B}" type="datetimeFigureOut">
              <a:rPr lang="es-CL"/>
              <a:pPr>
                <a:defRPr/>
              </a:pPr>
              <a:t>09-03-2020</a:t>
            </a:fld>
            <a:endParaRPr lang="es-CL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BF6E426-98DD-4412-A424-363860A32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C60E4C3-0A31-488F-9779-9E078DD1E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99237C-2AC5-47F2-A0D5-D10D74862531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86693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469DE640-83CF-4056-A4DF-E57841C9D574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CD9F5B2C-7DF8-4FD6-808C-348EAD5CDE1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4F7D171A-F71F-4DF0-9951-4A762BACC84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45362813 h 640"/>
                <a:gd name="T6" fmla="*/ 2147483646 w 2706"/>
                <a:gd name="T7" fmla="*/ 95765938 h 640"/>
                <a:gd name="T8" fmla="*/ 2147483646 w 2706"/>
                <a:gd name="T9" fmla="*/ 151209375 h 640"/>
                <a:gd name="T10" fmla="*/ 2147483646 w 2706"/>
                <a:gd name="T11" fmla="*/ 206652813 h 640"/>
                <a:gd name="T12" fmla="*/ 2147483646 w 2706"/>
                <a:gd name="T13" fmla="*/ 272176875 h 640"/>
                <a:gd name="T14" fmla="*/ 2147483646 w 2706"/>
                <a:gd name="T15" fmla="*/ 337700938 h 640"/>
                <a:gd name="T16" fmla="*/ 2147483646 w 2706"/>
                <a:gd name="T17" fmla="*/ 413305625 h 640"/>
                <a:gd name="T18" fmla="*/ 2147483646 w 2706"/>
                <a:gd name="T19" fmla="*/ 488910313 h 640"/>
                <a:gd name="T20" fmla="*/ 2147483646 w 2706"/>
                <a:gd name="T21" fmla="*/ 488910313 h 640"/>
                <a:gd name="T22" fmla="*/ 2147483646 w 2706"/>
                <a:gd name="T23" fmla="*/ 635079375 h 640"/>
                <a:gd name="T24" fmla="*/ 2147483646 w 2706"/>
                <a:gd name="T25" fmla="*/ 766127500 h 640"/>
                <a:gd name="T26" fmla="*/ 2147483646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6 w 2706"/>
                <a:gd name="T55" fmla="*/ 1592738750 h 640"/>
                <a:gd name="T56" fmla="*/ 2147483646 w 2706"/>
                <a:gd name="T57" fmla="*/ 1602819375 h 640"/>
                <a:gd name="T58" fmla="*/ 2147483646 w 2706"/>
                <a:gd name="T59" fmla="*/ 1607859688 h 640"/>
                <a:gd name="T60" fmla="*/ 2147483646 w 2706"/>
                <a:gd name="T61" fmla="*/ 1612900000 h 640"/>
                <a:gd name="T62" fmla="*/ 2147483646 w 2706"/>
                <a:gd name="T63" fmla="*/ 1612900000 h 640"/>
                <a:gd name="T64" fmla="*/ 2147483646 w 2706"/>
                <a:gd name="T65" fmla="*/ 1607859688 h 640"/>
                <a:gd name="T66" fmla="*/ 2147483646 w 2706"/>
                <a:gd name="T67" fmla="*/ 1602819375 h 640"/>
                <a:gd name="T68" fmla="*/ 2147483646 w 2706"/>
                <a:gd name="T69" fmla="*/ 1592738750 h 640"/>
                <a:gd name="T70" fmla="*/ 2147483646 w 2706"/>
                <a:gd name="T71" fmla="*/ 1577617813 h 640"/>
                <a:gd name="T72" fmla="*/ 2147483646 w 2706"/>
                <a:gd name="T73" fmla="*/ 1562496875 h 640"/>
                <a:gd name="T74" fmla="*/ 2147483646 w 2706"/>
                <a:gd name="T75" fmla="*/ 1542335625 h 640"/>
                <a:gd name="T76" fmla="*/ 2147483646 w 2706"/>
                <a:gd name="T77" fmla="*/ 1517134063 h 640"/>
                <a:gd name="T78" fmla="*/ 2147483646 w 2706"/>
                <a:gd name="T79" fmla="*/ 1491932500 h 640"/>
                <a:gd name="T80" fmla="*/ 2147483646 w 2706"/>
                <a:gd name="T81" fmla="*/ 1461690625 h 640"/>
                <a:gd name="T82" fmla="*/ 2147483646 w 2706"/>
                <a:gd name="T83" fmla="*/ 1431448750 h 640"/>
                <a:gd name="T84" fmla="*/ 2147483646 w 2706"/>
                <a:gd name="T85" fmla="*/ 1396166563 h 640"/>
                <a:gd name="T86" fmla="*/ 2147483646 w 2706"/>
                <a:gd name="T87" fmla="*/ 1360884375 h 640"/>
                <a:gd name="T88" fmla="*/ 2147483646 w 2706"/>
                <a:gd name="T89" fmla="*/ 1320561875 h 640"/>
                <a:gd name="T90" fmla="*/ 2147483646 w 2706"/>
                <a:gd name="T91" fmla="*/ 1280239375 h 640"/>
                <a:gd name="T92" fmla="*/ 2147483646 w 2706"/>
                <a:gd name="T93" fmla="*/ 1234876563 h 640"/>
                <a:gd name="T94" fmla="*/ 2147483646 w 2706"/>
                <a:gd name="T95" fmla="*/ 1189513750 h 640"/>
                <a:gd name="T96" fmla="*/ 2147483646 w 2706"/>
                <a:gd name="T97" fmla="*/ 1088707500 h 640"/>
                <a:gd name="T98" fmla="*/ 2147483646 w 2706"/>
                <a:gd name="T99" fmla="*/ 982860938 h 640"/>
                <a:gd name="T100" fmla="*/ 2147483646 w 2706"/>
                <a:gd name="T101" fmla="*/ 982860938 h 640"/>
                <a:gd name="T102" fmla="*/ 2147483646 w 2706"/>
                <a:gd name="T103" fmla="*/ 977820625 h 640"/>
                <a:gd name="T104" fmla="*/ 2147483646 w 2706"/>
                <a:gd name="T105" fmla="*/ 977820625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62A4692C-E79F-4DF5-8FD5-B04D79A7142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1799391563 h 762"/>
                <a:gd name="T2" fmla="*/ 2147483646 w 5216"/>
                <a:gd name="T3" fmla="*/ 1728827188 h 762"/>
                <a:gd name="T4" fmla="*/ 2147483646 w 5216"/>
                <a:gd name="T5" fmla="*/ 1537295313 h 762"/>
                <a:gd name="T6" fmla="*/ 2147483646 w 5216"/>
                <a:gd name="T7" fmla="*/ 1280239375 h 762"/>
                <a:gd name="T8" fmla="*/ 2147483646 w 5216"/>
                <a:gd name="T9" fmla="*/ 942538438 h 762"/>
                <a:gd name="T10" fmla="*/ 2147483646 w 5216"/>
                <a:gd name="T11" fmla="*/ 745966250 h 762"/>
                <a:gd name="T12" fmla="*/ 2147483646 w 5216"/>
                <a:gd name="T13" fmla="*/ 594756875 h 762"/>
                <a:gd name="T14" fmla="*/ 2147483646 w 5216"/>
                <a:gd name="T15" fmla="*/ 463708750 h 762"/>
                <a:gd name="T16" fmla="*/ 2147483646 w 5216"/>
                <a:gd name="T17" fmla="*/ 352821875 h 762"/>
                <a:gd name="T18" fmla="*/ 2147483646 w 5216"/>
                <a:gd name="T19" fmla="*/ 257055938 h 762"/>
                <a:gd name="T20" fmla="*/ 2147483646 w 5216"/>
                <a:gd name="T21" fmla="*/ 181451250 h 762"/>
                <a:gd name="T22" fmla="*/ 2147483646 w 5216"/>
                <a:gd name="T23" fmla="*/ 70564375 h 762"/>
                <a:gd name="T24" fmla="*/ 2147483646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6 w 5216"/>
                <a:gd name="T39" fmla="*/ 529232813 h 762"/>
                <a:gd name="T40" fmla="*/ 2147483646 w 5216"/>
                <a:gd name="T41" fmla="*/ 745966250 h 762"/>
                <a:gd name="T42" fmla="*/ 2147483646 w 5216"/>
                <a:gd name="T43" fmla="*/ 952619063 h 762"/>
                <a:gd name="T44" fmla="*/ 2147483646 w 5216"/>
                <a:gd name="T45" fmla="*/ 1300400625 h 762"/>
                <a:gd name="T46" fmla="*/ 2147483646 w 5216"/>
                <a:gd name="T47" fmla="*/ 1441529375 h 762"/>
                <a:gd name="T48" fmla="*/ 2147483646 w 5216"/>
                <a:gd name="T49" fmla="*/ 1562496875 h 762"/>
                <a:gd name="T50" fmla="*/ 2147483646 w 5216"/>
                <a:gd name="T51" fmla="*/ 1668343438 h 762"/>
                <a:gd name="T52" fmla="*/ 2147483646 w 5216"/>
                <a:gd name="T53" fmla="*/ 1748988438 h 762"/>
                <a:gd name="T54" fmla="*/ 2147483646 w 5216"/>
                <a:gd name="T55" fmla="*/ 1819552813 h 762"/>
                <a:gd name="T56" fmla="*/ 2147483646 w 5216"/>
                <a:gd name="T57" fmla="*/ 1864915625 h 762"/>
                <a:gd name="T58" fmla="*/ 2147483646 w 5216"/>
                <a:gd name="T59" fmla="*/ 1900197813 h 762"/>
                <a:gd name="T60" fmla="*/ 2147483646 w 5216"/>
                <a:gd name="T61" fmla="*/ 1920359063 h 762"/>
                <a:gd name="T62" fmla="*/ 2147483646 w 5216"/>
                <a:gd name="T63" fmla="*/ 1920359063 h 762"/>
                <a:gd name="T64" fmla="*/ 2147483646 w 5216"/>
                <a:gd name="T65" fmla="*/ 1910278438 h 762"/>
                <a:gd name="T66" fmla="*/ 2147483646 w 5216"/>
                <a:gd name="T67" fmla="*/ 1885076875 h 762"/>
                <a:gd name="T68" fmla="*/ 2147483646 w 5216"/>
                <a:gd name="T69" fmla="*/ 1844754375 h 762"/>
                <a:gd name="T70" fmla="*/ 2147483646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C08FB199-7F52-4C3C-AF47-FFCECAE4548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6 w 5144"/>
                <a:gd name="T25" fmla="*/ 0 h 694"/>
                <a:gd name="T26" fmla="*/ 2147483646 w 5144"/>
                <a:gd name="T27" fmla="*/ 5040313 h 694"/>
                <a:gd name="T28" fmla="*/ 2147483646 w 5144"/>
                <a:gd name="T29" fmla="*/ 15120938 h 694"/>
                <a:gd name="T30" fmla="*/ 2147483646 w 5144"/>
                <a:gd name="T31" fmla="*/ 35282188 h 694"/>
                <a:gd name="T32" fmla="*/ 2147483646 w 5144"/>
                <a:gd name="T33" fmla="*/ 60483750 h 694"/>
                <a:gd name="T34" fmla="*/ 2147483646 w 5144"/>
                <a:gd name="T35" fmla="*/ 100806250 h 694"/>
                <a:gd name="T36" fmla="*/ 2147483646 w 5144"/>
                <a:gd name="T37" fmla="*/ 146169063 h 694"/>
                <a:gd name="T38" fmla="*/ 2147483646 w 5144"/>
                <a:gd name="T39" fmla="*/ 201612500 h 694"/>
                <a:gd name="T40" fmla="*/ 2147483646 w 5144"/>
                <a:gd name="T41" fmla="*/ 267136563 h 694"/>
                <a:gd name="T42" fmla="*/ 2147483646 w 5144"/>
                <a:gd name="T43" fmla="*/ 347781563 h 694"/>
                <a:gd name="T44" fmla="*/ 2147483646 w 5144"/>
                <a:gd name="T45" fmla="*/ 438507188 h 694"/>
                <a:gd name="T46" fmla="*/ 2147483646 w 5144"/>
                <a:gd name="T47" fmla="*/ 544353750 h 694"/>
                <a:gd name="T48" fmla="*/ 2147483646 w 5144"/>
                <a:gd name="T49" fmla="*/ 670361563 h 694"/>
                <a:gd name="T50" fmla="*/ 2147483646 w 5144"/>
                <a:gd name="T51" fmla="*/ 806450000 h 694"/>
                <a:gd name="T52" fmla="*/ 2147483646 w 5144"/>
                <a:gd name="T53" fmla="*/ 957659375 h 694"/>
                <a:gd name="T54" fmla="*/ 2147483646 w 5144"/>
                <a:gd name="T55" fmla="*/ 1129030000 h 694"/>
                <a:gd name="T56" fmla="*/ 2147483646 w 5144"/>
                <a:gd name="T57" fmla="*/ 1315521563 h 694"/>
                <a:gd name="T58" fmla="*/ 2147483646 w 5144"/>
                <a:gd name="T59" fmla="*/ 1522174375 h 694"/>
                <a:gd name="T60" fmla="*/ 2147483646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402CAC4A-50A8-4FA0-8B4D-6D9092D2C5C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6 w 3112"/>
                <a:gd name="T13" fmla="*/ 907256250 h 584"/>
                <a:gd name="T14" fmla="*/ 2147483646 w 3112"/>
                <a:gd name="T15" fmla="*/ 771167813 h 584"/>
                <a:gd name="T16" fmla="*/ 2147483646 w 3112"/>
                <a:gd name="T17" fmla="*/ 640119688 h 584"/>
                <a:gd name="T18" fmla="*/ 2147483646 w 3112"/>
                <a:gd name="T19" fmla="*/ 509071563 h 584"/>
                <a:gd name="T20" fmla="*/ 2147483646 w 3112"/>
                <a:gd name="T21" fmla="*/ 388104063 h 584"/>
                <a:gd name="T22" fmla="*/ 2147483646 w 3112"/>
                <a:gd name="T23" fmla="*/ 272176875 h 584"/>
                <a:gd name="T24" fmla="*/ 2147483646 w 3112"/>
                <a:gd name="T25" fmla="*/ 221773750 h 584"/>
                <a:gd name="T26" fmla="*/ 2147483646 w 3112"/>
                <a:gd name="T27" fmla="*/ 171370625 h 584"/>
                <a:gd name="T28" fmla="*/ 2147483646 w 3112"/>
                <a:gd name="T29" fmla="*/ 131048125 h 584"/>
                <a:gd name="T30" fmla="*/ 2147483646 w 3112"/>
                <a:gd name="T31" fmla="*/ 90725625 h 584"/>
                <a:gd name="T32" fmla="*/ 2147483646 w 3112"/>
                <a:gd name="T33" fmla="*/ 60483750 h 584"/>
                <a:gd name="T34" fmla="*/ 2147483646 w 3112"/>
                <a:gd name="T35" fmla="*/ 35282188 h 584"/>
                <a:gd name="T36" fmla="*/ 2147483646 w 3112"/>
                <a:gd name="T37" fmla="*/ 15120938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 useBgFill="1">
          <p:nvSpPr>
            <p:cNvPr id="11" name="Freeform 28">
              <a:extLst>
                <a:ext uri="{FF2B5EF4-FFF2-40B4-BE49-F238E27FC236}">
                  <a16:creationId xmlns:a16="http://schemas.microsoft.com/office/drawing/2014/main" id="{69647317-997D-4615-97BE-DA7646B6EC5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1290320000 h 1192"/>
                <a:gd name="T2" fmla="*/ 2147483646 w 8196"/>
                <a:gd name="T3" fmla="*/ 1436489063 h 1192"/>
                <a:gd name="T4" fmla="*/ 2147483646 w 8196"/>
                <a:gd name="T5" fmla="*/ 1562496875 h 1192"/>
                <a:gd name="T6" fmla="*/ 2147483646 w 8196"/>
                <a:gd name="T7" fmla="*/ 1678424063 h 1192"/>
                <a:gd name="T8" fmla="*/ 2147483646 w 8196"/>
                <a:gd name="T9" fmla="*/ 1769149688 h 1192"/>
                <a:gd name="T10" fmla="*/ 2147483646 w 8196"/>
                <a:gd name="T11" fmla="*/ 1839714063 h 1192"/>
                <a:gd name="T12" fmla="*/ 2147483646 w 8196"/>
                <a:gd name="T13" fmla="*/ 1890117188 h 1192"/>
                <a:gd name="T14" fmla="*/ 2147483646 w 8196"/>
                <a:gd name="T15" fmla="*/ 1920359063 h 1192"/>
                <a:gd name="T16" fmla="*/ 2147483646 w 8196"/>
                <a:gd name="T17" fmla="*/ 1915318750 h 1192"/>
                <a:gd name="T18" fmla="*/ 2147483646 w 8196"/>
                <a:gd name="T19" fmla="*/ 1890117188 h 1192"/>
                <a:gd name="T20" fmla="*/ 2147483646 w 8196"/>
                <a:gd name="T21" fmla="*/ 1829633438 h 1192"/>
                <a:gd name="T22" fmla="*/ 2147483646 w 8196"/>
                <a:gd name="T23" fmla="*/ 1738907813 h 1192"/>
                <a:gd name="T24" fmla="*/ 2147483646 w 8196"/>
                <a:gd name="T25" fmla="*/ 1617940313 h 1192"/>
                <a:gd name="T26" fmla="*/ 2147483646 w 8196"/>
                <a:gd name="T27" fmla="*/ 1456650313 h 1192"/>
                <a:gd name="T28" fmla="*/ 2147483646 w 8196"/>
                <a:gd name="T29" fmla="*/ 1260078125 h 1192"/>
                <a:gd name="T30" fmla="*/ 2147483646 w 8196"/>
                <a:gd name="T31" fmla="*/ 1023183438 h 1192"/>
                <a:gd name="T32" fmla="*/ 2147483646 w 8196"/>
                <a:gd name="T33" fmla="*/ 745966250 h 1192"/>
                <a:gd name="T34" fmla="*/ 2147483646 w 8196"/>
                <a:gd name="T35" fmla="*/ 604837500 h 1192"/>
                <a:gd name="T36" fmla="*/ 2147483646 w 8196"/>
                <a:gd name="T37" fmla="*/ 372983125 h 1192"/>
                <a:gd name="T38" fmla="*/ 2147483646 w 8196"/>
                <a:gd name="T39" fmla="*/ 206652813 h 1192"/>
                <a:gd name="T40" fmla="*/ 2147483646 w 8196"/>
                <a:gd name="T41" fmla="*/ 90725625 h 1192"/>
                <a:gd name="T42" fmla="*/ 2147483646 w 8196"/>
                <a:gd name="T43" fmla="*/ 25201563 h 1192"/>
                <a:gd name="T44" fmla="*/ 2147483646 w 8196"/>
                <a:gd name="T45" fmla="*/ 0 h 1192"/>
                <a:gd name="T46" fmla="*/ 2147483646 w 8196"/>
                <a:gd name="T47" fmla="*/ 10080625 h 1192"/>
                <a:gd name="T48" fmla="*/ 2147483646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1285279688 h 1192"/>
                <a:gd name="T70" fmla="*/ 2147483646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73F27BD5-12D9-40AF-B313-5DAEEA46C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40CFE-EB2D-4960-8D4D-0F26ECB7D8F9}" type="datetimeFigureOut">
              <a:rPr lang="es-CL"/>
              <a:pPr>
                <a:defRPr/>
              </a:pPr>
              <a:t>09-03-2020</a:t>
            </a:fld>
            <a:endParaRPr lang="es-CL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1DAF9755-DD7E-493B-AD58-103B47C58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81158E9A-D4D6-4F8C-B64D-965D8E9E7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5858BA-43E8-4E52-905F-31B16BB8622C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96144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86AB8861-61B5-4DB5-AEDB-34021CAD569F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CA7815C7-B702-4EDF-A66D-606C45D6DB6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D176EB2A-C1EB-46C7-A82B-11749E50830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45362813 h 640"/>
                <a:gd name="T6" fmla="*/ 2147483646 w 2706"/>
                <a:gd name="T7" fmla="*/ 95765938 h 640"/>
                <a:gd name="T8" fmla="*/ 2147483646 w 2706"/>
                <a:gd name="T9" fmla="*/ 151209375 h 640"/>
                <a:gd name="T10" fmla="*/ 2147483646 w 2706"/>
                <a:gd name="T11" fmla="*/ 206652813 h 640"/>
                <a:gd name="T12" fmla="*/ 2147483646 w 2706"/>
                <a:gd name="T13" fmla="*/ 272176875 h 640"/>
                <a:gd name="T14" fmla="*/ 2147483646 w 2706"/>
                <a:gd name="T15" fmla="*/ 337700938 h 640"/>
                <a:gd name="T16" fmla="*/ 2147483646 w 2706"/>
                <a:gd name="T17" fmla="*/ 413305625 h 640"/>
                <a:gd name="T18" fmla="*/ 2147483646 w 2706"/>
                <a:gd name="T19" fmla="*/ 488910313 h 640"/>
                <a:gd name="T20" fmla="*/ 2147483646 w 2706"/>
                <a:gd name="T21" fmla="*/ 488910313 h 640"/>
                <a:gd name="T22" fmla="*/ 2147483646 w 2706"/>
                <a:gd name="T23" fmla="*/ 635079375 h 640"/>
                <a:gd name="T24" fmla="*/ 2147483646 w 2706"/>
                <a:gd name="T25" fmla="*/ 766127500 h 640"/>
                <a:gd name="T26" fmla="*/ 2147483646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6 w 2706"/>
                <a:gd name="T55" fmla="*/ 1592738750 h 640"/>
                <a:gd name="T56" fmla="*/ 2147483646 w 2706"/>
                <a:gd name="T57" fmla="*/ 1602819375 h 640"/>
                <a:gd name="T58" fmla="*/ 2147483646 w 2706"/>
                <a:gd name="T59" fmla="*/ 1607859688 h 640"/>
                <a:gd name="T60" fmla="*/ 2147483646 w 2706"/>
                <a:gd name="T61" fmla="*/ 1612900000 h 640"/>
                <a:gd name="T62" fmla="*/ 2147483646 w 2706"/>
                <a:gd name="T63" fmla="*/ 1612900000 h 640"/>
                <a:gd name="T64" fmla="*/ 2147483646 w 2706"/>
                <a:gd name="T65" fmla="*/ 1607859688 h 640"/>
                <a:gd name="T66" fmla="*/ 2147483646 w 2706"/>
                <a:gd name="T67" fmla="*/ 1602819375 h 640"/>
                <a:gd name="T68" fmla="*/ 2147483646 w 2706"/>
                <a:gd name="T69" fmla="*/ 1592738750 h 640"/>
                <a:gd name="T70" fmla="*/ 2147483646 w 2706"/>
                <a:gd name="T71" fmla="*/ 1577617813 h 640"/>
                <a:gd name="T72" fmla="*/ 2147483646 w 2706"/>
                <a:gd name="T73" fmla="*/ 1562496875 h 640"/>
                <a:gd name="T74" fmla="*/ 2147483646 w 2706"/>
                <a:gd name="T75" fmla="*/ 1542335625 h 640"/>
                <a:gd name="T76" fmla="*/ 2147483646 w 2706"/>
                <a:gd name="T77" fmla="*/ 1517134063 h 640"/>
                <a:gd name="T78" fmla="*/ 2147483646 w 2706"/>
                <a:gd name="T79" fmla="*/ 1491932500 h 640"/>
                <a:gd name="T80" fmla="*/ 2147483646 w 2706"/>
                <a:gd name="T81" fmla="*/ 1461690625 h 640"/>
                <a:gd name="T82" fmla="*/ 2147483646 w 2706"/>
                <a:gd name="T83" fmla="*/ 1431448750 h 640"/>
                <a:gd name="T84" fmla="*/ 2147483646 w 2706"/>
                <a:gd name="T85" fmla="*/ 1396166563 h 640"/>
                <a:gd name="T86" fmla="*/ 2147483646 w 2706"/>
                <a:gd name="T87" fmla="*/ 1360884375 h 640"/>
                <a:gd name="T88" fmla="*/ 2147483646 w 2706"/>
                <a:gd name="T89" fmla="*/ 1320561875 h 640"/>
                <a:gd name="T90" fmla="*/ 2147483646 w 2706"/>
                <a:gd name="T91" fmla="*/ 1280239375 h 640"/>
                <a:gd name="T92" fmla="*/ 2147483646 w 2706"/>
                <a:gd name="T93" fmla="*/ 1234876563 h 640"/>
                <a:gd name="T94" fmla="*/ 2147483646 w 2706"/>
                <a:gd name="T95" fmla="*/ 1189513750 h 640"/>
                <a:gd name="T96" fmla="*/ 2147483646 w 2706"/>
                <a:gd name="T97" fmla="*/ 1088707500 h 640"/>
                <a:gd name="T98" fmla="*/ 2147483646 w 2706"/>
                <a:gd name="T99" fmla="*/ 982860938 h 640"/>
                <a:gd name="T100" fmla="*/ 2147483646 w 2706"/>
                <a:gd name="T101" fmla="*/ 982860938 h 640"/>
                <a:gd name="T102" fmla="*/ 2147483646 w 2706"/>
                <a:gd name="T103" fmla="*/ 977820625 h 640"/>
                <a:gd name="T104" fmla="*/ 2147483646 w 2706"/>
                <a:gd name="T105" fmla="*/ 977820625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FA41AF92-CEDF-45A8-9A68-4AAE0B6FB3D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1799391563 h 762"/>
                <a:gd name="T2" fmla="*/ 2147483646 w 5216"/>
                <a:gd name="T3" fmla="*/ 1728827188 h 762"/>
                <a:gd name="T4" fmla="*/ 2147483646 w 5216"/>
                <a:gd name="T5" fmla="*/ 1537295313 h 762"/>
                <a:gd name="T6" fmla="*/ 2147483646 w 5216"/>
                <a:gd name="T7" fmla="*/ 1280239375 h 762"/>
                <a:gd name="T8" fmla="*/ 2147483646 w 5216"/>
                <a:gd name="T9" fmla="*/ 942538438 h 762"/>
                <a:gd name="T10" fmla="*/ 2147483646 w 5216"/>
                <a:gd name="T11" fmla="*/ 745966250 h 762"/>
                <a:gd name="T12" fmla="*/ 2147483646 w 5216"/>
                <a:gd name="T13" fmla="*/ 594756875 h 762"/>
                <a:gd name="T14" fmla="*/ 2147483646 w 5216"/>
                <a:gd name="T15" fmla="*/ 463708750 h 762"/>
                <a:gd name="T16" fmla="*/ 2147483646 w 5216"/>
                <a:gd name="T17" fmla="*/ 352821875 h 762"/>
                <a:gd name="T18" fmla="*/ 2147483646 w 5216"/>
                <a:gd name="T19" fmla="*/ 257055938 h 762"/>
                <a:gd name="T20" fmla="*/ 2147483646 w 5216"/>
                <a:gd name="T21" fmla="*/ 181451250 h 762"/>
                <a:gd name="T22" fmla="*/ 2147483646 w 5216"/>
                <a:gd name="T23" fmla="*/ 70564375 h 762"/>
                <a:gd name="T24" fmla="*/ 2147483646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6 w 5216"/>
                <a:gd name="T39" fmla="*/ 529232813 h 762"/>
                <a:gd name="T40" fmla="*/ 2147483646 w 5216"/>
                <a:gd name="T41" fmla="*/ 745966250 h 762"/>
                <a:gd name="T42" fmla="*/ 2147483646 w 5216"/>
                <a:gd name="T43" fmla="*/ 952619063 h 762"/>
                <a:gd name="T44" fmla="*/ 2147483646 w 5216"/>
                <a:gd name="T45" fmla="*/ 1300400625 h 762"/>
                <a:gd name="T46" fmla="*/ 2147483646 w 5216"/>
                <a:gd name="T47" fmla="*/ 1441529375 h 762"/>
                <a:gd name="T48" fmla="*/ 2147483646 w 5216"/>
                <a:gd name="T49" fmla="*/ 1562496875 h 762"/>
                <a:gd name="T50" fmla="*/ 2147483646 w 5216"/>
                <a:gd name="T51" fmla="*/ 1668343438 h 762"/>
                <a:gd name="T52" fmla="*/ 2147483646 w 5216"/>
                <a:gd name="T53" fmla="*/ 1748988438 h 762"/>
                <a:gd name="T54" fmla="*/ 2147483646 w 5216"/>
                <a:gd name="T55" fmla="*/ 1819552813 h 762"/>
                <a:gd name="T56" fmla="*/ 2147483646 w 5216"/>
                <a:gd name="T57" fmla="*/ 1864915625 h 762"/>
                <a:gd name="T58" fmla="*/ 2147483646 w 5216"/>
                <a:gd name="T59" fmla="*/ 1900197813 h 762"/>
                <a:gd name="T60" fmla="*/ 2147483646 w 5216"/>
                <a:gd name="T61" fmla="*/ 1920359063 h 762"/>
                <a:gd name="T62" fmla="*/ 2147483646 w 5216"/>
                <a:gd name="T63" fmla="*/ 1920359063 h 762"/>
                <a:gd name="T64" fmla="*/ 2147483646 w 5216"/>
                <a:gd name="T65" fmla="*/ 1910278438 h 762"/>
                <a:gd name="T66" fmla="*/ 2147483646 w 5216"/>
                <a:gd name="T67" fmla="*/ 1885076875 h 762"/>
                <a:gd name="T68" fmla="*/ 2147483646 w 5216"/>
                <a:gd name="T69" fmla="*/ 1844754375 h 762"/>
                <a:gd name="T70" fmla="*/ 2147483646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C0CDF9BE-9218-4E97-8BC6-D2F2C24547C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6 w 5144"/>
                <a:gd name="T25" fmla="*/ 0 h 694"/>
                <a:gd name="T26" fmla="*/ 2147483646 w 5144"/>
                <a:gd name="T27" fmla="*/ 5040313 h 694"/>
                <a:gd name="T28" fmla="*/ 2147483646 w 5144"/>
                <a:gd name="T29" fmla="*/ 15120938 h 694"/>
                <a:gd name="T30" fmla="*/ 2147483646 w 5144"/>
                <a:gd name="T31" fmla="*/ 35282188 h 694"/>
                <a:gd name="T32" fmla="*/ 2147483646 w 5144"/>
                <a:gd name="T33" fmla="*/ 60483750 h 694"/>
                <a:gd name="T34" fmla="*/ 2147483646 w 5144"/>
                <a:gd name="T35" fmla="*/ 100806250 h 694"/>
                <a:gd name="T36" fmla="*/ 2147483646 w 5144"/>
                <a:gd name="T37" fmla="*/ 146169063 h 694"/>
                <a:gd name="T38" fmla="*/ 2147483646 w 5144"/>
                <a:gd name="T39" fmla="*/ 201612500 h 694"/>
                <a:gd name="T40" fmla="*/ 2147483646 w 5144"/>
                <a:gd name="T41" fmla="*/ 267136563 h 694"/>
                <a:gd name="T42" fmla="*/ 2147483646 w 5144"/>
                <a:gd name="T43" fmla="*/ 347781563 h 694"/>
                <a:gd name="T44" fmla="*/ 2147483646 w 5144"/>
                <a:gd name="T45" fmla="*/ 438507188 h 694"/>
                <a:gd name="T46" fmla="*/ 2147483646 w 5144"/>
                <a:gd name="T47" fmla="*/ 544353750 h 694"/>
                <a:gd name="T48" fmla="*/ 2147483646 w 5144"/>
                <a:gd name="T49" fmla="*/ 670361563 h 694"/>
                <a:gd name="T50" fmla="*/ 2147483646 w 5144"/>
                <a:gd name="T51" fmla="*/ 806450000 h 694"/>
                <a:gd name="T52" fmla="*/ 2147483646 w 5144"/>
                <a:gd name="T53" fmla="*/ 957659375 h 694"/>
                <a:gd name="T54" fmla="*/ 2147483646 w 5144"/>
                <a:gd name="T55" fmla="*/ 1129030000 h 694"/>
                <a:gd name="T56" fmla="*/ 2147483646 w 5144"/>
                <a:gd name="T57" fmla="*/ 1315521563 h 694"/>
                <a:gd name="T58" fmla="*/ 2147483646 w 5144"/>
                <a:gd name="T59" fmla="*/ 1522174375 h 694"/>
                <a:gd name="T60" fmla="*/ 2147483646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47F043ED-5CDE-4F3B-9C3A-AC4DF2B9285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6 w 3112"/>
                <a:gd name="T13" fmla="*/ 907256250 h 584"/>
                <a:gd name="T14" fmla="*/ 2147483646 w 3112"/>
                <a:gd name="T15" fmla="*/ 771167813 h 584"/>
                <a:gd name="T16" fmla="*/ 2147483646 w 3112"/>
                <a:gd name="T17" fmla="*/ 640119688 h 584"/>
                <a:gd name="T18" fmla="*/ 2147483646 w 3112"/>
                <a:gd name="T19" fmla="*/ 509071563 h 584"/>
                <a:gd name="T20" fmla="*/ 2147483646 w 3112"/>
                <a:gd name="T21" fmla="*/ 388104063 h 584"/>
                <a:gd name="T22" fmla="*/ 2147483646 w 3112"/>
                <a:gd name="T23" fmla="*/ 272176875 h 584"/>
                <a:gd name="T24" fmla="*/ 2147483646 w 3112"/>
                <a:gd name="T25" fmla="*/ 221773750 h 584"/>
                <a:gd name="T26" fmla="*/ 2147483646 w 3112"/>
                <a:gd name="T27" fmla="*/ 171370625 h 584"/>
                <a:gd name="T28" fmla="*/ 2147483646 w 3112"/>
                <a:gd name="T29" fmla="*/ 131048125 h 584"/>
                <a:gd name="T30" fmla="*/ 2147483646 w 3112"/>
                <a:gd name="T31" fmla="*/ 90725625 h 584"/>
                <a:gd name="T32" fmla="*/ 2147483646 w 3112"/>
                <a:gd name="T33" fmla="*/ 60483750 h 584"/>
                <a:gd name="T34" fmla="*/ 2147483646 w 3112"/>
                <a:gd name="T35" fmla="*/ 35282188 h 584"/>
                <a:gd name="T36" fmla="*/ 2147483646 w 3112"/>
                <a:gd name="T37" fmla="*/ 15120938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 useBgFill="1">
          <p:nvSpPr>
            <p:cNvPr id="11" name="Freeform 10">
              <a:extLst>
                <a:ext uri="{FF2B5EF4-FFF2-40B4-BE49-F238E27FC236}">
                  <a16:creationId xmlns:a16="http://schemas.microsoft.com/office/drawing/2014/main" id="{A577D01A-3504-46FF-B186-0C20025B99A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1290320000 h 1192"/>
                <a:gd name="T2" fmla="*/ 2147483646 w 8196"/>
                <a:gd name="T3" fmla="*/ 1436489063 h 1192"/>
                <a:gd name="T4" fmla="*/ 2147483646 w 8196"/>
                <a:gd name="T5" fmla="*/ 1562496875 h 1192"/>
                <a:gd name="T6" fmla="*/ 2147483646 w 8196"/>
                <a:gd name="T7" fmla="*/ 1678424063 h 1192"/>
                <a:gd name="T8" fmla="*/ 2147483646 w 8196"/>
                <a:gd name="T9" fmla="*/ 1769149688 h 1192"/>
                <a:gd name="T10" fmla="*/ 2147483646 w 8196"/>
                <a:gd name="T11" fmla="*/ 1839714063 h 1192"/>
                <a:gd name="T12" fmla="*/ 2147483646 w 8196"/>
                <a:gd name="T13" fmla="*/ 1890117188 h 1192"/>
                <a:gd name="T14" fmla="*/ 2147483646 w 8196"/>
                <a:gd name="T15" fmla="*/ 1920359063 h 1192"/>
                <a:gd name="T16" fmla="*/ 2147483646 w 8196"/>
                <a:gd name="T17" fmla="*/ 1915318750 h 1192"/>
                <a:gd name="T18" fmla="*/ 2147483646 w 8196"/>
                <a:gd name="T19" fmla="*/ 1890117188 h 1192"/>
                <a:gd name="T20" fmla="*/ 2147483646 w 8196"/>
                <a:gd name="T21" fmla="*/ 1829633438 h 1192"/>
                <a:gd name="T22" fmla="*/ 2147483646 w 8196"/>
                <a:gd name="T23" fmla="*/ 1738907813 h 1192"/>
                <a:gd name="T24" fmla="*/ 2147483646 w 8196"/>
                <a:gd name="T25" fmla="*/ 1617940313 h 1192"/>
                <a:gd name="T26" fmla="*/ 2147483646 w 8196"/>
                <a:gd name="T27" fmla="*/ 1456650313 h 1192"/>
                <a:gd name="T28" fmla="*/ 2147483646 w 8196"/>
                <a:gd name="T29" fmla="*/ 1260078125 h 1192"/>
                <a:gd name="T30" fmla="*/ 2147483646 w 8196"/>
                <a:gd name="T31" fmla="*/ 1023183438 h 1192"/>
                <a:gd name="T32" fmla="*/ 2147483646 w 8196"/>
                <a:gd name="T33" fmla="*/ 745966250 h 1192"/>
                <a:gd name="T34" fmla="*/ 2147483646 w 8196"/>
                <a:gd name="T35" fmla="*/ 604837500 h 1192"/>
                <a:gd name="T36" fmla="*/ 2147483646 w 8196"/>
                <a:gd name="T37" fmla="*/ 372983125 h 1192"/>
                <a:gd name="T38" fmla="*/ 2147483646 w 8196"/>
                <a:gd name="T39" fmla="*/ 206652813 h 1192"/>
                <a:gd name="T40" fmla="*/ 2147483646 w 8196"/>
                <a:gd name="T41" fmla="*/ 90725625 h 1192"/>
                <a:gd name="T42" fmla="*/ 2147483646 w 8196"/>
                <a:gd name="T43" fmla="*/ 25201563 h 1192"/>
                <a:gd name="T44" fmla="*/ 2147483646 w 8196"/>
                <a:gd name="T45" fmla="*/ 0 h 1192"/>
                <a:gd name="T46" fmla="*/ 2147483646 w 8196"/>
                <a:gd name="T47" fmla="*/ 10080625 h 1192"/>
                <a:gd name="T48" fmla="*/ 2147483646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1285279688 h 1192"/>
                <a:gd name="T70" fmla="*/ 2147483646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1EB446C5-D264-4268-99F9-996054D92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E7D6C-77F5-43E1-AA28-79BFCAE3579E}" type="datetimeFigureOut">
              <a:rPr lang="es-CL"/>
              <a:pPr>
                <a:defRPr/>
              </a:pPr>
              <a:t>09-03-2020</a:t>
            </a:fld>
            <a:endParaRPr lang="es-CL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A0CA9957-7D0C-4E2B-B77B-720653F42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619D0097-C509-4625-AC41-F834169FE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6E6C74-87C5-4D38-841D-E2F71AE865FD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612990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D9E634A-8621-4BF4-8DE2-DF2B6F326639}"/>
              </a:ext>
            </a:extLst>
          </p:cNvPr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027" name="Group 15">
            <a:extLst>
              <a:ext uri="{FF2B5EF4-FFF2-40B4-BE49-F238E27FC236}">
                <a16:creationId xmlns:a16="http://schemas.microsoft.com/office/drawing/2014/main" id="{0D24F513-C8A8-42E0-BEF4-84D0C255A74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>
              <a:extLst>
                <a:ext uri="{FF2B5EF4-FFF2-40B4-BE49-F238E27FC236}">
                  <a16:creationId xmlns:a16="http://schemas.microsoft.com/office/drawing/2014/main" id="{756E46B0-B5C3-43CB-8884-16AA7588FB1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45362813 h 640"/>
                <a:gd name="T6" fmla="*/ 2147483646 w 2706"/>
                <a:gd name="T7" fmla="*/ 95765938 h 640"/>
                <a:gd name="T8" fmla="*/ 2147483646 w 2706"/>
                <a:gd name="T9" fmla="*/ 151209375 h 640"/>
                <a:gd name="T10" fmla="*/ 2147483646 w 2706"/>
                <a:gd name="T11" fmla="*/ 206652813 h 640"/>
                <a:gd name="T12" fmla="*/ 2147483646 w 2706"/>
                <a:gd name="T13" fmla="*/ 272176875 h 640"/>
                <a:gd name="T14" fmla="*/ 2147483646 w 2706"/>
                <a:gd name="T15" fmla="*/ 337700938 h 640"/>
                <a:gd name="T16" fmla="*/ 2147483646 w 2706"/>
                <a:gd name="T17" fmla="*/ 413305625 h 640"/>
                <a:gd name="T18" fmla="*/ 2147483646 w 2706"/>
                <a:gd name="T19" fmla="*/ 488910313 h 640"/>
                <a:gd name="T20" fmla="*/ 2147483646 w 2706"/>
                <a:gd name="T21" fmla="*/ 488910313 h 640"/>
                <a:gd name="T22" fmla="*/ 2147483646 w 2706"/>
                <a:gd name="T23" fmla="*/ 635079375 h 640"/>
                <a:gd name="T24" fmla="*/ 2147483646 w 2706"/>
                <a:gd name="T25" fmla="*/ 766127500 h 640"/>
                <a:gd name="T26" fmla="*/ 2147483646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6 w 2706"/>
                <a:gd name="T55" fmla="*/ 1592738750 h 640"/>
                <a:gd name="T56" fmla="*/ 2147483646 w 2706"/>
                <a:gd name="T57" fmla="*/ 1602819375 h 640"/>
                <a:gd name="T58" fmla="*/ 2147483646 w 2706"/>
                <a:gd name="T59" fmla="*/ 1607859688 h 640"/>
                <a:gd name="T60" fmla="*/ 2147483646 w 2706"/>
                <a:gd name="T61" fmla="*/ 1612900000 h 640"/>
                <a:gd name="T62" fmla="*/ 2147483646 w 2706"/>
                <a:gd name="T63" fmla="*/ 1612900000 h 640"/>
                <a:gd name="T64" fmla="*/ 2147483646 w 2706"/>
                <a:gd name="T65" fmla="*/ 1607859688 h 640"/>
                <a:gd name="T66" fmla="*/ 2147483646 w 2706"/>
                <a:gd name="T67" fmla="*/ 1602819375 h 640"/>
                <a:gd name="T68" fmla="*/ 2147483646 w 2706"/>
                <a:gd name="T69" fmla="*/ 1592738750 h 640"/>
                <a:gd name="T70" fmla="*/ 2147483646 w 2706"/>
                <a:gd name="T71" fmla="*/ 1577617813 h 640"/>
                <a:gd name="T72" fmla="*/ 2147483646 w 2706"/>
                <a:gd name="T73" fmla="*/ 1562496875 h 640"/>
                <a:gd name="T74" fmla="*/ 2147483646 w 2706"/>
                <a:gd name="T75" fmla="*/ 1542335625 h 640"/>
                <a:gd name="T76" fmla="*/ 2147483646 w 2706"/>
                <a:gd name="T77" fmla="*/ 1517134063 h 640"/>
                <a:gd name="T78" fmla="*/ 2147483646 w 2706"/>
                <a:gd name="T79" fmla="*/ 1491932500 h 640"/>
                <a:gd name="T80" fmla="*/ 2147483646 w 2706"/>
                <a:gd name="T81" fmla="*/ 1461690625 h 640"/>
                <a:gd name="T82" fmla="*/ 2147483646 w 2706"/>
                <a:gd name="T83" fmla="*/ 1431448750 h 640"/>
                <a:gd name="T84" fmla="*/ 2147483646 w 2706"/>
                <a:gd name="T85" fmla="*/ 1396166563 h 640"/>
                <a:gd name="T86" fmla="*/ 2147483646 w 2706"/>
                <a:gd name="T87" fmla="*/ 1360884375 h 640"/>
                <a:gd name="T88" fmla="*/ 2147483646 w 2706"/>
                <a:gd name="T89" fmla="*/ 1320561875 h 640"/>
                <a:gd name="T90" fmla="*/ 2147483646 w 2706"/>
                <a:gd name="T91" fmla="*/ 1280239375 h 640"/>
                <a:gd name="T92" fmla="*/ 2147483646 w 2706"/>
                <a:gd name="T93" fmla="*/ 1234876563 h 640"/>
                <a:gd name="T94" fmla="*/ 2147483646 w 2706"/>
                <a:gd name="T95" fmla="*/ 1189513750 h 640"/>
                <a:gd name="T96" fmla="*/ 2147483646 w 2706"/>
                <a:gd name="T97" fmla="*/ 1088707500 h 640"/>
                <a:gd name="T98" fmla="*/ 2147483646 w 2706"/>
                <a:gd name="T99" fmla="*/ 982860938 h 640"/>
                <a:gd name="T100" fmla="*/ 2147483646 w 2706"/>
                <a:gd name="T101" fmla="*/ 982860938 h 640"/>
                <a:gd name="T102" fmla="*/ 2147483646 w 2706"/>
                <a:gd name="T103" fmla="*/ 977820625 h 640"/>
                <a:gd name="T104" fmla="*/ 2147483646 w 2706"/>
                <a:gd name="T105" fmla="*/ 977820625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34" name="Freeform 18">
              <a:extLst>
                <a:ext uri="{FF2B5EF4-FFF2-40B4-BE49-F238E27FC236}">
                  <a16:creationId xmlns:a16="http://schemas.microsoft.com/office/drawing/2014/main" id="{638B46AB-66F7-4E4D-B07C-6A36D5D1BD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1799391563 h 762"/>
                <a:gd name="T2" fmla="*/ 2147483646 w 5216"/>
                <a:gd name="T3" fmla="*/ 1728827188 h 762"/>
                <a:gd name="T4" fmla="*/ 2147483646 w 5216"/>
                <a:gd name="T5" fmla="*/ 1537295313 h 762"/>
                <a:gd name="T6" fmla="*/ 2147483646 w 5216"/>
                <a:gd name="T7" fmla="*/ 1280239375 h 762"/>
                <a:gd name="T8" fmla="*/ 2147483646 w 5216"/>
                <a:gd name="T9" fmla="*/ 942538438 h 762"/>
                <a:gd name="T10" fmla="*/ 2147483646 w 5216"/>
                <a:gd name="T11" fmla="*/ 745966250 h 762"/>
                <a:gd name="T12" fmla="*/ 2147483646 w 5216"/>
                <a:gd name="T13" fmla="*/ 594756875 h 762"/>
                <a:gd name="T14" fmla="*/ 2147483646 w 5216"/>
                <a:gd name="T15" fmla="*/ 463708750 h 762"/>
                <a:gd name="T16" fmla="*/ 2147483646 w 5216"/>
                <a:gd name="T17" fmla="*/ 352821875 h 762"/>
                <a:gd name="T18" fmla="*/ 2147483646 w 5216"/>
                <a:gd name="T19" fmla="*/ 257055938 h 762"/>
                <a:gd name="T20" fmla="*/ 2147483646 w 5216"/>
                <a:gd name="T21" fmla="*/ 181451250 h 762"/>
                <a:gd name="T22" fmla="*/ 2147483646 w 5216"/>
                <a:gd name="T23" fmla="*/ 70564375 h 762"/>
                <a:gd name="T24" fmla="*/ 2147483646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6 w 5216"/>
                <a:gd name="T39" fmla="*/ 529232813 h 762"/>
                <a:gd name="T40" fmla="*/ 2147483646 w 5216"/>
                <a:gd name="T41" fmla="*/ 745966250 h 762"/>
                <a:gd name="T42" fmla="*/ 2147483646 w 5216"/>
                <a:gd name="T43" fmla="*/ 952619063 h 762"/>
                <a:gd name="T44" fmla="*/ 2147483646 w 5216"/>
                <a:gd name="T45" fmla="*/ 1300400625 h 762"/>
                <a:gd name="T46" fmla="*/ 2147483646 w 5216"/>
                <a:gd name="T47" fmla="*/ 1441529375 h 762"/>
                <a:gd name="T48" fmla="*/ 2147483646 w 5216"/>
                <a:gd name="T49" fmla="*/ 1562496875 h 762"/>
                <a:gd name="T50" fmla="*/ 2147483646 w 5216"/>
                <a:gd name="T51" fmla="*/ 1668343438 h 762"/>
                <a:gd name="T52" fmla="*/ 2147483646 w 5216"/>
                <a:gd name="T53" fmla="*/ 1748988438 h 762"/>
                <a:gd name="T54" fmla="*/ 2147483646 w 5216"/>
                <a:gd name="T55" fmla="*/ 1819552813 h 762"/>
                <a:gd name="T56" fmla="*/ 2147483646 w 5216"/>
                <a:gd name="T57" fmla="*/ 1864915625 h 762"/>
                <a:gd name="T58" fmla="*/ 2147483646 w 5216"/>
                <a:gd name="T59" fmla="*/ 1900197813 h 762"/>
                <a:gd name="T60" fmla="*/ 2147483646 w 5216"/>
                <a:gd name="T61" fmla="*/ 1920359063 h 762"/>
                <a:gd name="T62" fmla="*/ 2147483646 w 5216"/>
                <a:gd name="T63" fmla="*/ 1920359063 h 762"/>
                <a:gd name="T64" fmla="*/ 2147483646 w 5216"/>
                <a:gd name="T65" fmla="*/ 1910278438 h 762"/>
                <a:gd name="T66" fmla="*/ 2147483646 w 5216"/>
                <a:gd name="T67" fmla="*/ 1885076875 h 762"/>
                <a:gd name="T68" fmla="*/ 2147483646 w 5216"/>
                <a:gd name="T69" fmla="*/ 1844754375 h 762"/>
                <a:gd name="T70" fmla="*/ 2147483646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35" name="Freeform 22">
              <a:extLst>
                <a:ext uri="{FF2B5EF4-FFF2-40B4-BE49-F238E27FC236}">
                  <a16:creationId xmlns:a16="http://schemas.microsoft.com/office/drawing/2014/main" id="{CD732C3D-E114-4E27-A305-CFA78253BDE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6 w 5144"/>
                <a:gd name="T25" fmla="*/ 0 h 694"/>
                <a:gd name="T26" fmla="*/ 2147483646 w 5144"/>
                <a:gd name="T27" fmla="*/ 5040313 h 694"/>
                <a:gd name="T28" fmla="*/ 2147483646 w 5144"/>
                <a:gd name="T29" fmla="*/ 15120938 h 694"/>
                <a:gd name="T30" fmla="*/ 2147483646 w 5144"/>
                <a:gd name="T31" fmla="*/ 35282188 h 694"/>
                <a:gd name="T32" fmla="*/ 2147483646 w 5144"/>
                <a:gd name="T33" fmla="*/ 60483750 h 694"/>
                <a:gd name="T34" fmla="*/ 2147483646 w 5144"/>
                <a:gd name="T35" fmla="*/ 100806250 h 694"/>
                <a:gd name="T36" fmla="*/ 2147483646 w 5144"/>
                <a:gd name="T37" fmla="*/ 146169063 h 694"/>
                <a:gd name="T38" fmla="*/ 2147483646 w 5144"/>
                <a:gd name="T39" fmla="*/ 201612500 h 694"/>
                <a:gd name="T40" fmla="*/ 2147483646 w 5144"/>
                <a:gd name="T41" fmla="*/ 267136563 h 694"/>
                <a:gd name="T42" fmla="*/ 2147483646 w 5144"/>
                <a:gd name="T43" fmla="*/ 347781563 h 694"/>
                <a:gd name="T44" fmla="*/ 2147483646 w 5144"/>
                <a:gd name="T45" fmla="*/ 438507188 h 694"/>
                <a:gd name="T46" fmla="*/ 2147483646 w 5144"/>
                <a:gd name="T47" fmla="*/ 544353750 h 694"/>
                <a:gd name="T48" fmla="*/ 2147483646 w 5144"/>
                <a:gd name="T49" fmla="*/ 670361563 h 694"/>
                <a:gd name="T50" fmla="*/ 2147483646 w 5144"/>
                <a:gd name="T51" fmla="*/ 806450000 h 694"/>
                <a:gd name="T52" fmla="*/ 2147483646 w 5144"/>
                <a:gd name="T53" fmla="*/ 957659375 h 694"/>
                <a:gd name="T54" fmla="*/ 2147483646 w 5144"/>
                <a:gd name="T55" fmla="*/ 1129030000 h 694"/>
                <a:gd name="T56" fmla="*/ 2147483646 w 5144"/>
                <a:gd name="T57" fmla="*/ 1315521563 h 694"/>
                <a:gd name="T58" fmla="*/ 2147483646 w 5144"/>
                <a:gd name="T59" fmla="*/ 1522174375 h 694"/>
                <a:gd name="T60" fmla="*/ 2147483646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36" name="Freeform 26">
              <a:extLst>
                <a:ext uri="{FF2B5EF4-FFF2-40B4-BE49-F238E27FC236}">
                  <a16:creationId xmlns:a16="http://schemas.microsoft.com/office/drawing/2014/main" id="{27528DC4-CEC6-4ABE-8D1F-8E0EBD59E7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6 w 3112"/>
                <a:gd name="T13" fmla="*/ 907256250 h 584"/>
                <a:gd name="T14" fmla="*/ 2147483646 w 3112"/>
                <a:gd name="T15" fmla="*/ 771167813 h 584"/>
                <a:gd name="T16" fmla="*/ 2147483646 w 3112"/>
                <a:gd name="T17" fmla="*/ 640119688 h 584"/>
                <a:gd name="T18" fmla="*/ 2147483646 w 3112"/>
                <a:gd name="T19" fmla="*/ 509071563 h 584"/>
                <a:gd name="T20" fmla="*/ 2147483646 w 3112"/>
                <a:gd name="T21" fmla="*/ 388104063 h 584"/>
                <a:gd name="T22" fmla="*/ 2147483646 w 3112"/>
                <a:gd name="T23" fmla="*/ 272176875 h 584"/>
                <a:gd name="T24" fmla="*/ 2147483646 w 3112"/>
                <a:gd name="T25" fmla="*/ 221773750 h 584"/>
                <a:gd name="T26" fmla="*/ 2147483646 w 3112"/>
                <a:gd name="T27" fmla="*/ 171370625 h 584"/>
                <a:gd name="T28" fmla="*/ 2147483646 w 3112"/>
                <a:gd name="T29" fmla="*/ 131048125 h 584"/>
                <a:gd name="T30" fmla="*/ 2147483646 w 3112"/>
                <a:gd name="T31" fmla="*/ 90725625 h 584"/>
                <a:gd name="T32" fmla="*/ 2147483646 w 3112"/>
                <a:gd name="T33" fmla="*/ 60483750 h 584"/>
                <a:gd name="T34" fmla="*/ 2147483646 w 3112"/>
                <a:gd name="T35" fmla="*/ 35282188 h 584"/>
                <a:gd name="T36" fmla="*/ 2147483646 w 3112"/>
                <a:gd name="T37" fmla="*/ 15120938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 useBgFill="1">
          <p:nvSpPr>
            <p:cNvPr id="1037" name="Freeform 10">
              <a:extLst>
                <a:ext uri="{FF2B5EF4-FFF2-40B4-BE49-F238E27FC236}">
                  <a16:creationId xmlns:a16="http://schemas.microsoft.com/office/drawing/2014/main" id="{CE9EC0EC-7099-4843-A5EE-1F1441084C4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1290320000 h 1192"/>
                <a:gd name="T2" fmla="*/ 2147483646 w 8196"/>
                <a:gd name="T3" fmla="*/ 1436489063 h 1192"/>
                <a:gd name="T4" fmla="*/ 2147483646 w 8196"/>
                <a:gd name="T5" fmla="*/ 1562496875 h 1192"/>
                <a:gd name="T6" fmla="*/ 2147483646 w 8196"/>
                <a:gd name="T7" fmla="*/ 1678424063 h 1192"/>
                <a:gd name="T8" fmla="*/ 2147483646 w 8196"/>
                <a:gd name="T9" fmla="*/ 1769149688 h 1192"/>
                <a:gd name="T10" fmla="*/ 2147483646 w 8196"/>
                <a:gd name="T11" fmla="*/ 1839714063 h 1192"/>
                <a:gd name="T12" fmla="*/ 2147483646 w 8196"/>
                <a:gd name="T13" fmla="*/ 1890117188 h 1192"/>
                <a:gd name="T14" fmla="*/ 2147483646 w 8196"/>
                <a:gd name="T15" fmla="*/ 1920359063 h 1192"/>
                <a:gd name="T16" fmla="*/ 2147483646 w 8196"/>
                <a:gd name="T17" fmla="*/ 1915318750 h 1192"/>
                <a:gd name="T18" fmla="*/ 2147483646 w 8196"/>
                <a:gd name="T19" fmla="*/ 1890117188 h 1192"/>
                <a:gd name="T20" fmla="*/ 2147483646 w 8196"/>
                <a:gd name="T21" fmla="*/ 1829633438 h 1192"/>
                <a:gd name="T22" fmla="*/ 2147483646 w 8196"/>
                <a:gd name="T23" fmla="*/ 1738907813 h 1192"/>
                <a:gd name="T24" fmla="*/ 2147483646 w 8196"/>
                <a:gd name="T25" fmla="*/ 1617940313 h 1192"/>
                <a:gd name="T26" fmla="*/ 2147483646 w 8196"/>
                <a:gd name="T27" fmla="*/ 1456650313 h 1192"/>
                <a:gd name="T28" fmla="*/ 2147483646 w 8196"/>
                <a:gd name="T29" fmla="*/ 1260078125 h 1192"/>
                <a:gd name="T30" fmla="*/ 2147483646 w 8196"/>
                <a:gd name="T31" fmla="*/ 1023183438 h 1192"/>
                <a:gd name="T32" fmla="*/ 2147483646 w 8196"/>
                <a:gd name="T33" fmla="*/ 745966250 h 1192"/>
                <a:gd name="T34" fmla="*/ 2147483646 w 8196"/>
                <a:gd name="T35" fmla="*/ 604837500 h 1192"/>
                <a:gd name="T36" fmla="*/ 2147483646 w 8196"/>
                <a:gd name="T37" fmla="*/ 372983125 h 1192"/>
                <a:gd name="T38" fmla="*/ 2147483646 w 8196"/>
                <a:gd name="T39" fmla="*/ 206652813 h 1192"/>
                <a:gd name="T40" fmla="*/ 2147483646 w 8196"/>
                <a:gd name="T41" fmla="*/ 90725625 h 1192"/>
                <a:gd name="T42" fmla="*/ 2147483646 w 8196"/>
                <a:gd name="T43" fmla="*/ 25201563 h 1192"/>
                <a:gd name="T44" fmla="*/ 2147483646 w 8196"/>
                <a:gd name="T45" fmla="*/ 0 h 1192"/>
                <a:gd name="T46" fmla="*/ 2147483646 w 8196"/>
                <a:gd name="T47" fmla="*/ 10080625 h 1192"/>
                <a:gd name="T48" fmla="*/ 2147483646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1285279688 h 1192"/>
                <a:gd name="T70" fmla="*/ 2147483646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859E0677-A93D-482F-884A-C81B2D62500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n-US" alt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EC7F4-E914-48AB-AF09-12528F5640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96E67A5-9A40-4EFC-857C-0149ED52BACD}" type="datetimeFigureOut">
              <a:rPr lang="es-CL"/>
              <a:pPr>
                <a:defRPr/>
              </a:pPr>
              <a:t>09-03-2020</a:t>
            </a:fld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96D1B-EAB0-49B1-BA95-8238DB3B1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1CB98-F820-4DBC-BD54-AECE2EA16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3043665-DFB8-4E38-9758-C57E594BB7F5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  <p:sp>
        <p:nvSpPr>
          <p:cNvPr id="1032" name="Text Placeholder 2">
            <a:extLst>
              <a:ext uri="{FF2B5EF4-FFF2-40B4-BE49-F238E27FC236}">
                <a16:creationId xmlns:a16="http://schemas.microsoft.com/office/drawing/2014/main" id="{9EFB0AB3-6F6A-49C2-BFA3-1394277322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2" r:id="rId2"/>
    <p:sldLayoutId id="2147483718" r:id="rId3"/>
    <p:sldLayoutId id="2147483713" r:id="rId4"/>
    <p:sldLayoutId id="2147483714" r:id="rId5"/>
    <p:sldLayoutId id="2147483715" r:id="rId6"/>
    <p:sldLayoutId id="2147483719" r:id="rId7"/>
    <p:sldLayoutId id="2147483720" r:id="rId8"/>
    <p:sldLayoutId id="2147483721" r:id="rId9"/>
    <p:sldLayoutId id="2147483716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http://upload.wikimedia.org/wikipedia/commons/1/17/Cordillera_de_los_Andes.jpg?uselang=es">
            <a:extLst>
              <a:ext uri="{FF2B5EF4-FFF2-40B4-BE49-F238E27FC236}">
                <a16:creationId xmlns:a16="http://schemas.microsoft.com/office/drawing/2014/main" id="{B6BB83DC-1BE2-482A-8680-485DCEF88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9312275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1 Título">
            <a:extLst>
              <a:ext uri="{FF2B5EF4-FFF2-40B4-BE49-F238E27FC236}">
                <a16:creationId xmlns:a16="http://schemas.microsoft.com/office/drawing/2014/main" id="{7B2737E1-F77E-4919-BA11-A0537DC94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74202">
            <a:off x="355600" y="312738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s-CL" sz="6000">
                <a:solidFill>
                  <a:srgbClr val="C00000"/>
                </a:solidFill>
              </a:rPr>
              <a:t>Cordillera de Los Andes</a:t>
            </a:r>
            <a:endParaRPr lang="es-CL" altLang="es-CL" sz="6000">
              <a:solidFill>
                <a:srgbClr val="C00000"/>
              </a:solidFill>
            </a:endParaRPr>
          </a:p>
        </p:txBody>
      </p:sp>
      <p:sp>
        <p:nvSpPr>
          <p:cNvPr id="9220" name="2 Subtítulo">
            <a:extLst>
              <a:ext uri="{FF2B5EF4-FFF2-40B4-BE49-F238E27FC236}">
                <a16:creationId xmlns:a16="http://schemas.microsoft.com/office/drawing/2014/main" id="{C07D43D1-95C7-44D0-944D-4E869B287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7725" y="6510338"/>
            <a:ext cx="3384550" cy="347662"/>
          </a:xfrm>
        </p:spPr>
        <p:txBody>
          <a:bodyPr/>
          <a:lstStyle/>
          <a:p>
            <a:pPr eaLnBrk="1" hangingPunct="1"/>
            <a:r>
              <a:rPr lang="es-ES_tradnl" altLang="es-CL" sz="1000">
                <a:solidFill>
                  <a:schemeClr val="tx1"/>
                </a:solidFill>
              </a:rPr>
              <a:t>Imagen en wikimedia commons.org</a:t>
            </a:r>
            <a:endParaRPr lang="es-ES" altLang="es-CL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3 Marcador de contenido">
            <a:extLst>
              <a:ext uri="{FF2B5EF4-FFF2-40B4-BE49-F238E27FC236}">
                <a16:creationId xmlns:a16="http://schemas.microsoft.com/office/drawing/2014/main" id="{49B03803-0218-412F-B4E3-FB367CAF99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2"/>
          <a:stretch>
            <a:fillRect/>
          </a:stretch>
        </p:blipFill>
        <p:spPr>
          <a:xfrm>
            <a:off x="250825" y="1412875"/>
            <a:ext cx="8642350" cy="5445125"/>
          </a:xfrm>
        </p:spPr>
      </p:pic>
      <p:sp>
        <p:nvSpPr>
          <p:cNvPr id="27651" name="3 CuadroTexto">
            <a:extLst>
              <a:ext uri="{FF2B5EF4-FFF2-40B4-BE49-F238E27FC236}">
                <a16:creationId xmlns:a16="http://schemas.microsoft.com/office/drawing/2014/main" id="{84F4518F-5535-4476-81C0-6DE348ECA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76250"/>
            <a:ext cx="79216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b="1">
                <a:solidFill>
                  <a:schemeClr val="bg1"/>
                </a:solidFill>
                <a:latin typeface="Calibri" panose="020F0502020204030204" pitchFamily="34" charset="0"/>
              </a:rPr>
              <a:t>ZONA AUSTRAL: MONTE SAN VALENTÍN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1800" b="1">
                <a:solidFill>
                  <a:schemeClr val="bg1"/>
                </a:solidFill>
                <a:latin typeface="Calibri" panose="020F0502020204030204" pitchFamily="34" charset="0"/>
              </a:rPr>
              <a:t>REGIÓN DE MAGALLANES Y LA ANTÁRTICA CHILENA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5E567CF-3424-4886-9B1A-52CE72267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51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8B814AD-6637-49D4-A604-424B985FE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" y="230718"/>
            <a:ext cx="9094425" cy="6289144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3D4E703B-C157-403D-AB23-4ECE48C60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3828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A366A6-491A-4D58-BAD2-CA1EF52BE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" y="188640"/>
            <a:ext cx="899234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1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7E3F7CF-41D4-4819-8854-727B9A116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16632"/>
            <a:ext cx="8973305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73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2DEEBEB-0F58-42FD-AF54-A2B00870D2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6601" r="17713" b="6601"/>
          <a:stretch/>
        </p:blipFill>
        <p:spPr>
          <a:xfrm>
            <a:off x="23374" y="116632"/>
            <a:ext cx="9120626" cy="66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66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543FB867-8D07-477C-8AC8-E467337E3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2375"/>
            <a:ext cx="869315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2 Imagen">
            <a:extLst>
              <a:ext uri="{FF2B5EF4-FFF2-40B4-BE49-F238E27FC236}">
                <a16:creationId xmlns:a16="http://schemas.microsoft.com/office/drawing/2014/main" id="{7D5AEFE2-D6C0-4815-AD28-264B9E837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68388"/>
            <a:ext cx="8713788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3 CuadroTexto">
            <a:extLst>
              <a:ext uri="{FF2B5EF4-FFF2-40B4-BE49-F238E27FC236}">
                <a16:creationId xmlns:a16="http://schemas.microsoft.com/office/drawing/2014/main" id="{D6F59959-2C26-4112-9A66-6E0A200B4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330200"/>
            <a:ext cx="79216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b="1">
                <a:solidFill>
                  <a:schemeClr val="bg1"/>
                </a:solidFill>
                <a:latin typeface="Calibri" panose="020F0502020204030204" pitchFamily="34" charset="0"/>
              </a:rPr>
              <a:t>ZONA NORTE GRANDE: VOLCÁN GUALLATIRI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1800" b="1">
                <a:solidFill>
                  <a:schemeClr val="bg1"/>
                </a:solidFill>
                <a:latin typeface="Calibri" panose="020F0502020204030204" pitchFamily="34" charset="0"/>
              </a:rPr>
              <a:t>REGIÓN DE ARICA Y PARINACOTA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2 Imagen">
            <a:extLst>
              <a:ext uri="{FF2B5EF4-FFF2-40B4-BE49-F238E27FC236}">
                <a16:creationId xmlns:a16="http://schemas.microsoft.com/office/drawing/2014/main" id="{27877785-ACE2-4528-9B0E-1CF20935B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125538"/>
            <a:ext cx="86963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3 CuadroTexto">
            <a:extLst>
              <a:ext uri="{FF2B5EF4-FFF2-40B4-BE49-F238E27FC236}">
                <a16:creationId xmlns:a16="http://schemas.microsoft.com/office/drawing/2014/main" id="{BCBF5399-8FFF-4834-ADB5-7C0262CC5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82575"/>
            <a:ext cx="79216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b="1">
                <a:solidFill>
                  <a:schemeClr val="bg1"/>
                </a:solidFill>
                <a:latin typeface="Calibri" panose="020F0502020204030204" pitchFamily="34" charset="0"/>
              </a:rPr>
              <a:t>ZONA NORTE GRANDE: VOLCÁN ISLUGA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1800" b="1">
                <a:solidFill>
                  <a:schemeClr val="bg1"/>
                </a:solidFill>
                <a:latin typeface="Calibri" panose="020F0502020204030204" pitchFamily="34" charset="0"/>
              </a:rPr>
              <a:t>REGIÓN DE TARAPACÁ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2 Imagen">
            <a:extLst>
              <a:ext uri="{FF2B5EF4-FFF2-40B4-BE49-F238E27FC236}">
                <a16:creationId xmlns:a16="http://schemas.microsoft.com/office/drawing/2014/main" id="{176AF84C-3914-43C0-B4A4-58C42026A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4"/>
          <a:stretch>
            <a:fillRect/>
          </a:stretch>
        </p:blipFill>
        <p:spPr bwMode="auto">
          <a:xfrm>
            <a:off x="250825" y="1125538"/>
            <a:ext cx="864235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3 CuadroTexto">
            <a:extLst>
              <a:ext uri="{FF2B5EF4-FFF2-40B4-BE49-F238E27FC236}">
                <a16:creationId xmlns:a16="http://schemas.microsoft.com/office/drawing/2014/main" id="{86D869B4-C087-4DA3-B195-A6265003E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60363"/>
            <a:ext cx="7921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b="1">
                <a:solidFill>
                  <a:schemeClr val="bg1"/>
                </a:solidFill>
                <a:latin typeface="Calibri" panose="020F0502020204030204" pitchFamily="34" charset="0"/>
              </a:rPr>
              <a:t>ZONA NORTE GRANDE: VOLCÁN AUNCANQUILCHA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1800" b="1">
                <a:solidFill>
                  <a:schemeClr val="bg1"/>
                </a:solidFill>
                <a:latin typeface="Calibri" panose="020F0502020204030204" pitchFamily="34" charset="0"/>
              </a:rPr>
              <a:t>REGIÓN DE ANTOFAGASTA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3 Marcador de contenido">
            <a:extLst>
              <a:ext uri="{FF2B5EF4-FFF2-40B4-BE49-F238E27FC236}">
                <a16:creationId xmlns:a16="http://schemas.microsoft.com/office/drawing/2014/main" id="{54DDB23F-4926-495B-8C49-CBF9AF4234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7"/>
          <a:stretch>
            <a:fillRect/>
          </a:stretch>
        </p:blipFill>
        <p:spPr>
          <a:xfrm>
            <a:off x="250825" y="1196975"/>
            <a:ext cx="8713788" cy="5661025"/>
          </a:xfrm>
        </p:spPr>
      </p:pic>
      <p:sp>
        <p:nvSpPr>
          <p:cNvPr id="17411" name="3 CuadroTexto">
            <a:extLst>
              <a:ext uri="{FF2B5EF4-FFF2-40B4-BE49-F238E27FC236}">
                <a16:creationId xmlns:a16="http://schemas.microsoft.com/office/drawing/2014/main" id="{9ABA5BD3-2A42-4F72-82CA-CC9C5328B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33375"/>
            <a:ext cx="79216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b="1">
                <a:solidFill>
                  <a:schemeClr val="bg1"/>
                </a:solidFill>
                <a:latin typeface="Calibri" panose="020F0502020204030204" pitchFamily="34" charset="0"/>
              </a:rPr>
              <a:t>ZONA NORTE CHICO: NEVADO OJOS DEL SALADO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1800" b="1">
                <a:solidFill>
                  <a:schemeClr val="bg1"/>
                </a:solidFill>
                <a:latin typeface="Calibri" panose="020F0502020204030204" pitchFamily="34" charset="0"/>
              </a:rPr>
              <a:t>REGIÓN DE ATACAMA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3 Marcador de contenido">
            <a:extLst>
              <a:ext uri="{FF2B5EF4-FFF2-40B4-BE49-F238E27FC236}">
                <a16:creationId xmlns:a16="http://schemas.microsoft.com/office/drawing/2014/main" id="{01D2E201-2F91-49F9-A44B-E0C6183710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052513"/>
            <a:ext cx="8713788" cy="5805487"/>
          </a:xfrm>
        </p:spPr>
      </p:pic>
      <p:sp>
        <p:nvSpPr>
          <p:cNvPr id="19459" name="3 CuadroTexto">
            <a:extLst>
              <a:ext uri="{FF2B5EF4-FFF2-40B4-BE49-F238E27FC236}">
                <a16:creationId xmlns:a16="http://schemas.microsoft.com/office/drawing/2014/main" id="{317D9E97-3107-40C6-9D67-9C660B44E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60350"/>
            <a:ext cx="79216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b="1">
                <a:solidFill>
                  <a:schemeClr val="bg1"/>
                </a:solidFill>
                <a:latin typeface="Calibri" panose="020F0502020204030204" pitchFamily="34" charset="0"/>
              </a:rPr>
              <a:t>ZONA NORTE CHICO: CERRO DOÑA ANA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1800" b="1">
                <a:solidFill>
                  <a:schemeClr val="bg1"/>
                </a:solidFill>
                <a:latin typeface="Calibri" panose="020F0502020204030204" pitchFamily="34" charset="0"/>
              </a:rPr>
              <a:t>REGIÓN DE COQUIMBO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3 Marcador de contenido">
            <a:extLst>
              <a:ext uri="{FF2B5EF4-FFF2-40B4-BE49-F238E27FC236}">
                <a16:creationId xmlns:a16="http://schemas.microsoft.com/office/drawing/2014/main" id="{943DD662-8CA1-4AC2-9BBF-79CD9D9719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9"/>
          <a:stretch>
            <a:fillRect/>
          </a:stretch>
        </p:blipFill>
        <p:spPr>
          <a:xfrm>
            <a:off x="250825" y="1268413"/>
            <a:ext cx="8642350" cy="5589587"/>
          </a:xfrm>
        </p:spPr>
      </p:pic>
      <p:sp>
        <p:nvSpPr>
          <p:cNvPr id="21507" name="3 CuadroTexto">
            <a:extLst>
              <a:ext uri="{FF2B5EF4-FFF2-40B4-BE49-F238E27FC236}">
                <a16:creationId xmlns:a16="http://schemas.microsoft.com/office/drawing/2014/main" id="{FAE580D7-E620-4FA9-834A-31371656A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04813"/>
            <a:ext cx="7921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b="1">
                <a:solidFill>
                  <a:schemeClr val="bg1"/>
                </a:solidFill>
                <a:latin typeface="Calibri" panose="020F0502020204030204" pitchFamily="34" charset="0"/>
              </a:rPr>
              <a:t>ZONA SUR: VOLCÁN VILLARRICA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1800" b="1">
                <a:solidFill>
                  <a:schemeClr val="bg1"/>
                </a:solidFill>
                <a:latin typeface="Calibri" panose="020F0502020204030204" pitchFamily="34" charset="0"/>
              </a:rPr>
              <a:t>REGIÓN DE LA ARAUCANÍA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5 Marcador de contenido">
            <a:extLst>
              <a:ext uri="{FF2B5EF4-FFF2-40B4-BE49-F238E27FC236}">
                <a16:creationId xmlns:a16="http://schemas.microsoft.com/office/drawing/2014/main" id="{DD165F66-46DB-4071-BD8E-4F7FD21725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46"/>
          <a:stretch>
            <a:fillRect/>
          </a:stretch>
        </p:blipFill>
        <p:spPr>
          <a:xfrm>
            <a:off x="250825" y="1341438"/>
            <a:ext cx="8642350" cy="5516562"/>
          </a:xfrm>
        </p:spPr>
      </p:pic>
      <p:sp>
        <p:nvSpPr>
          <p:cNvPr id="23555" name="3 CuadroTexto">
            <a:extLst>
              <a:ext uri="{FF2B5EF4-FFF2-40B4-BE49-F238E27FC236}">
                <a16:creationId xmlns:a16="http://schemas.microsoft.com/office/drawing/2014/main" id="{A784DD6B-7AC1-4A51-8142-5651CB34A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04813"/>
            <a:ext cx="7921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b="1">
                <a:solidFill>
                  <a:schemeClr val="bg1"/>
                </a:solidFill>
                <a:latin typeface="Calibri" panose="020F0502020204030204" pitchFamily="34" charset="0"/>
              </a:rPr>
              <a:t>ZONA SUR: VOLCÁN OSORNO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1800" b="1">
                <a:solidFill>
                  <a:schemeClr val="bg1"/>
                </a:solidFill>
                <a:latin typeface="Calibri" panose="020F0502020204030204" pitchFamily="34" charset="0"/>
              </a:rPr>
              <a:t>REGIÓN DE LOS LAGOS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3 Marcador de contenido">
            <a:extLst>
              <a:ext uri="{FF2B5EF4-FFF2-40B4-BE49-F238E27FC236}">
                <a16:creationId xmlns:a16="http://schemas.microsoft.com/office/drawing/2014/main" id="{5FA8180D-775C-4FF5-8E9F-233BBAF9E5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9"/>
          <a:stretch>
            <a:fillRect/>
          </a:stretch>
        </p:blipFill>
        <p:spPr>
          <a:xfrm>
            <a:off x="250825" y="1531938"/>
            <a:ext cx="8642350" cy="5326062"/>
          </a:xfrm>
        </p:spPr>
      </p:pic>
      <p:sp>
        <p:nvSpPr>
          <p:cNvPr id="25603" name="3 CuadroTexto">
            <a:extLst>
              <a:ext uri="{FF2B5EF4-FFF2-40B4-BE49-F238E27FC236}">
                <a16:creationId xmlns:a16="http://schemas.microsoft.com/office/drawing/2014/main" id="{E2030CB8-97AF-4B68-8F22-3CA8A2885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6250"/>
            <a:ext cx="79216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b="1">
                <a:solidFill>
                  <a:schemeClr val="bg1"/>
                </a:solidFill>
                <a:latin typeface="Calibri" panose="020F0502020204030204" pitchFamily="34" charset="0"/>
              </a:rPr>
              <a:t>ZONA AUSTRAL: CERRO FITZ ROY O CHAITÉN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1800" b="1">
                <a:solidFill>
                  <a:schemeClr val="bg1"/>
                </a:solidFill>
                <a:latin typeface="Calibri" panose="020F0502020204030204" pitchFamily="34" charset="0"/>
              </a:rPr>
              <a:t>REGIÓN DE AISÉN DEL GENERAL CARLOS IBÁÑEZ DEL CAMPO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234</TotalTime>
  <Words>118</Words>
  <Application>Microsoft Office PowerPoint</Application>
  <PresentationFormat>Presentación en pantalla (4:3)</PresentationFormat>
  <Paragraphs>30</Paragraphs>
  <Slides>16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Calibri</vt:lpstr>
      <vt:lpstr>Arial</vt:lpstr>
      <vt:lpstr>Candara</vt:lpstr>
      <vt:lpstr>Symbol</vt:lpstr>
      <vt:lpstr>Forma de onda</vt:lpstr>
      <vt:lpstr>Cordillera de Los Andes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Cordillera de Los Andes</dc:title>
  <dc:creator>Anita</dc:creator>
  <cp:lastModifiedBy>ernesto rivera gutierrez</cp:lastModifiedBy>
  <cp:revision>21</cp:revision>
  <dcterms:created xsi:type="dcterms:W3CDTF">2013-03-23T17:04:42Z</dcterms:created>
  <dcterms:modified xsi:type="dcterms:W3CDTF">2020-03-09T23:17:11Z</dcterms:modified>
</cp:coreProperties>
</file>