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o Góngora Cortés" initials="CGC" lastIdx="1" clrIdx="0">
    <p:extLst>
      <p:ext uri="{19B8F6BF-5375-455C-9EA6-DF929625EA0E}">
        <p15:presenceInfo xmlns:p15="http://schemas.microsoft.com/office/powerpoint/2012/main" userId="a8cad06b8925bf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212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8086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60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857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85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764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58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1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570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098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79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25DB-F662-4F47-944F-A79137AB4B15}" type="datetimeFigureOut">
              <a:rPr lang="es-CL" smtClean="0"/>
              <a:t>18-03-2020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0B36-D0E2-4FD0-B9D1-6756BB2CB1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120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sz="3600" b="1" dirty="0" smtClean="0"/>
              <a:t>Música 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sz="3100" dirty="0"/>
              <a:t>Se conoce como </a:t>
            </a:r>
            <a:r>
              <a:rPr lang="es-CL" sz="3100" b="1" dirty="0"/>
              <a:t>música</a:t>
            </a:r>
            <a:r>
              <a:rPr lang="es-CL" sz="3100" dirty="0"/>
              <a:t> a la combinación ordenada de ritmo, melodía y armonía que resulta agradable a los oídos. ... La </a:t>
            </a:r>
            <a:r>
              <a:rPr lang="es-CL" sz="3100" b="1" dirty="0"/>
              <a:t>música</a:t>
            </a:r>
            <a:r>
              <a:rPr lang="es-CL" sz="3100" dirty="0"/>
              <a:t> es una manifestación artística y cultural de los pueblos, de manera que adquiere diversas formas, </a:t>
            </a:r>
            <a:r>
              <a:rPr lang="es-CL" sz="3100" dirty="0" smtClean="0"/>
              <a:t>valores</a:t>
            </a:r>
            <a:br>
              <a:rPr lang="es-CL" sz="3100" dirty="0" smtClean="0"/>
            </a:br>
            <a:r>
              <a:rPr lang="es-CL" sz="3100" dirty="0" smtClean="0"/>
              <a:t>estéticos </a:t>
            </a:r>
            <a:r>
              <a:rPr lang="es-CL" sz="3100" dirty="0"/>
              <a:t>y funciones según su contexto.</a:t>
            </a:r>
            <a:br>
              <a:rPr lang="es-CL" sz="3100" dirty="0"/>
            </a:br>
            <a:endParaRPr lang="es-CL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80" y="4416441"/>
            <a:ext cx="4283968" cy="224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557270" cy="133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96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5400" b="1" dirty="0" smtClean="0">
                <a:latin typeface="+mj-lt"/>
              </a:rPr>
              <a:t/>
            </a:r>
            <a:br>
              <a:rPr lang="es-CL" sz="5400" b="1" dirty="0" smtClean="0">
                <a:latin typeface="+mj-lt"/>
              </a:rPr>
            </a:br>
            <a:r>
              <a:rPr lang="es-CL" sz="5400" b="1" dirty="0" smtClean="0"/>
              <a:t/>
            </a:r>
            <a:br>
              <a:rPr lang="es-CL" sz="5400" b="1" dirty="0" smtClean="0"/>
            </a:br>
            <a:r>
              <a:rPr lang="es-CL" sz="2700" b="1" dirty="0" smtClean="0">
                <a:latin typeface="+mj-lt"/>
              </a:rPr>
              <a:t>INSTRUMENTOS MUSICALES</a:t>
            </a:r>
            <a:br>
              <a:rPr lang="es-CL" sz="2700" b="1" dirty="0" smtClean="0">
                <a:latin typeface="+mj-lt"/>
              </a:rPr>
            </a:br>
            <a:r>
              <a:rPr lang="es-CL" sz="2200" dirty="0" smtClean="0"/>
              <a:t>La clasificación más usada de manera convencional es la de </a:t>
            </a:r>
            <a:r>
              <a:rPr lang="es-CL" sz="2200" b="1" dirty="0" smtClean="0"/>
              <a:t>viento, cuerda y percusión.</a:t>
            </a:r>
            <a:r>
              <a:rPr lang="es-CL" sz="2200" dirty="0" smtClean="0"/>
              <a:t/>
            </a:r>
            <a:br>
              <a:rPr lang="es-CL" sz="2200" dirty="0" smtClean="0"/>
            </a:br>
            <a:r>
              <a:rPr lang="es-CL" sz="2200" b="1" dirty="0" smtClean="0"/>
              <a:t>                Viento</a:t>
            </a:r>
            <a:r>
              <a:rPr lang="es-CL" sz="2200" dirty="0" smtClean="0"/>
              <a:t>: saxofón, flauta, clarinete, trompeta, oboe, etc.</a:t>
            </a:r>
            <a:br>
              <a:rPr lang="es-CL" sz="2200" dirty="0" smtClean="0"/>
            </a:br>
            <a:r>
              <a:rPr lang="es-CL" sz="2200" b="1" dirty="0" smtClean="0"/>
              <a:t>              Cuerda: </a:t>
            </a:r>
            <a:r>
              <a:rPr lang="es-CL" sz="2200" dirty="0" smtClean="0"/>
              <a:t>guitarra, arpa, violín, piano (el piano es de cuerda percutida), etc.</a:t>
            </a:r>
            <a:br>
              <a:rPr lang="es-CL" sz="2200" dirty="0" smtClean="0"/>
            </a:br>
            <a:r>
              <a:rPr lang="es-CL" sz="2200" b="1" dirty="0" smtClean="0"/>
              <a:t>Percusión: </a:t>
            </a:r>
            <a:r>
              <a:rPr lang="es-CL" sz="2200" dirty="0" smtClean="0"/>
              <a:t>timbal, tambor, platillos, bombo etc.</a:t>
            </a:r>
            <a:br>
              <a:rPr lang="es-CL" sz="2200" dirty="0" smtClean="0"/>
            </a:br>
            <a:endParaRPr lang="es-CL" sz="2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071" y="2765967"/>
            <a:ext cx="5843249" cy="379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19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-171400"/>
            <a:ext cx="7772400" cy="1470025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NOTAS MUSICALES PARA  FLAUTA DULCE</a:t>
            </a:r>
            <a:endParaRPr lang="es-CL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22" y="2996952"/>
            <a:ext cx="2072351" cy="12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8356"/>
            <a:ext cx="2091263" cy="122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84356"/>
            <a:ext cx="2163727" cy="1336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08" y="1086330"/>
            <a:ext cx="2127208" cy="12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23" y="1086330"/>
            <a:ext cx="2072351" cy="126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01" y="3068960"/>
            <a:ext cx="2110143" cy="122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2055431" cy="132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07" y="3000337"/>
            <a:ext cx="2127581" cy="128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7" y="5013176"/>
            <a:ext cx="2125075" cy="131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12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611" y="14988"/>
            <a:ext cx="8229600" cy="1143000"/>
          </a:xfrm>
        </p:spPr>
        <p:txBody>
          <a:bodyPr>
            <a:normAutofit/>
          </a:bodyPr>
          <a:lstStyle/>
          <a:p>
            <a:r>
              <a:rPr lang="es-CL" sz="2400" b="1" dirty="0" smtClean="0"/>
              <a:t>NOTAS MUSICALES PARA GUITARRA</a:t>
            </a:r>
            <a:endParaRPr lang="es-CL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561702" cy="166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69953"/>
            <a:ext cx="1584175" cy="169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0728"/>
            <a:ext cx="1544983" cy="164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69397"/>
            <a:ext cx="1629685" cy="173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173" y="980728"/>
            <a:ext cx="1598315" cy="170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2" y="3284984"/>
            <a:ext cx="1448910" cy="15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3" y="3284984"/>
            <a:ext cx="1419405" cy="15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92" y="3284984"/>
            <a:ext cx="1419405" cy="15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082" y="3284984"/>
            <a:ext cx="1419405" cy="151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7" y="5229200"/>
            <a:ext cx="1453592" cy="155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24" y="5229200"/>
            <a:ext cx="1423304" cy="151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498" y="3284984"/>
            <a:ext cx="1389519" cy="148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07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404664"/>
            <a:ext cx="396044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TODOS </a:t>
            </a:r>
            <a:r>
              <a:rPr lang="es-CL" b="1" dirty="0" smtClean="0"/>
              <a:t>JUNTOS</a:t>
            </a:r>
          </a:p>
          <a:p>
            <a:endParaRPr lang="es-CL" b="1" dirty="0"/>
          </a:p>
          <a:p>
            <a:r>
              <a:rPr lang="es-CL" b="1" dirty="0" err="1" smtClean="0"/>
              <a:t>Mim</a:t>
            </a:r>
            <a:r>
              <a:rPr lang="es-CL" b="1" dirty="0" smtClean="0"/>
              <a:t>               Sol </a:t>
            </a:r>
            <a:endParaRPr lang="es-CL" b="1" dirty="0"/>
          </a:p>
          <a:p>
            <a:r>
              <a:rPr lang="es-CL" b="1" dirty="0"/>
              <a:t>Hace mucho tiempo </a:t>
            </a:r>
          </a:p>
          <a:p>
            <a:r>
              <a:rPr lang="es-CL" b="1" dirty="0"/>
              <a:t>               </a:t>
            </a:r>
            <a:r>
              <a:rPr lang="es-CL" b="1" dirty="0" err="1" smtClean="0"/>
              <a:t>ReM</a:t>
            </a:r>
            <a:r>
              <a:rPr lang="es-CL" b="1" dirty="0" smtClean="0"/>
              <a:t>               </a:t>
            </a:r>
            <a:r>
              <a:rPr lang="es-CL" b="1" dirty="0" err="1" smtClean="0"/>
              <a:t>Mim</a:t>
            </a:r>
            <a:endParaRPr lang="es-CL" b="1" dirty="0"/>
          </a:p>
          <a:p>
            <a:r>
              <a:rPr lang="es-CL" b="1" dirty="0"/>
              <a:t>Que yo vivo preguntándome</a:t>
            </a:r>
          </a:p>
          <a:p>
            <a:r>
              <a:rPr lang="es-CL" b="1" dirty="0"/>
              <a:t> </a:t>
            </a:r>
            <a:r>
              <a:rPr lang="es-CL" b="1" dirty="0" err="1" smtClean="0"/>
              <a:t>Mim</a:t>
            </a:r>
            <a:r>
              <a:rPr lang="es-CL" b="1" dirty="0" smtClean="0"/>
              <a:t>                 </a:t>
            </a:r>
            <a:r>
              <a:rPr lang="es-CL" b="1" dirty="0" err="1" smtClean="0"/>
              <a:t>SolM</a:t>
            </a:r>
            <a:endParaRPr lang="es-CL" b="1" dirty="0"/>
          </a:p>
          <a:p>
            <a:r>
              <a:rPr lang="es-CL" b="1" dirty="0"/>
              <a:t>Para que la tierra</a:t>
            </a:r>
          </a:p>
          <a:p>
            <a:r>
              <a:rPr lang="es-CL" b="1" dirty="0"/>
              <a:t>                </a:t>
            </a:r>
            <a:r>
              <a:rPr lang="es-CL" b="1" dirty="0" err="1" smtClean="0"/>
              <a:t>ReM</a:t>
            </a:r>
            <a:r>
              <a:rPr lang="es-CL" b="1" dirty="0" smtClean="0"/>
              <a:t>  </a:t>
            </a:r>
            <a:endParaRPr lang="es-CL" b="1" dirty="0"/>
          </a:p>
          <a:p>
            <a:r>
              <a:rPr lang="es-CL" b="1" dirty="0"/>
              <a:t>Es tan redonda</a:t>
            </a:r>
          </a:p>
          <a:p>
            <a:r>
              <a:rPr lang="es-CL" b="1" dirty="0"/>
              <a:t>            </a:t>
            </a:r>
            <a:r>
              <a:rPr lang="es-CL" b="1" dirty="0" err="1" smtClean="0"/>
              <a:t>Mim</a:t>
            </a:r>
            <a:endParaRPr lang="es-CL" b="1" dirty="0"/>
          </a:p>
          <a:p>
            <a:r>
              <a:rPr lang="es-CL" b="1" dirty="0"/>
              <a:t>Y una sola no más</a:t>
            </a:r>
          </a:p>
          <a:p>
            <a:endParaRPr lang="es-CL" b="1" dirty="0"/>
          </a:p>
          <a:p>
            <a:r>
              <a:rPr lang="es-CL" b="1" dirty="0"/>
              <a:t>    </a:t>
            </a:r>
            <a:r>
              <a:rPr lang="es-CL" b="1" dirty="0" err="1" smtClean="0"/>
              <a:t>Mim</a:t>
            </a:r>
            <a:r>
              <a:rPr lang="es-CL" b="1" dirty="0" smtClean="0"/>
              <a:t>                           </a:t>
            </a:r>
            <a:r>
              <a:rPr lang="es-CL" b="1" dirty="0" err="1" smtClean="0"/>
              <a:t>SolM</a:t>
            </a:r>
            <a:endParaRPr lang="es-CL" b="1" dirty="0"/>
          </a:p>
          <a:p>
            <a:r>
              <a:rPr lang="es-CL" b="1" dirty="0"/>
              <a:t>Si vivimos todos separados</a:t>
            </a:r>
          </a:p>
          <a:p>
            <a:r>
              <a:rPr lang="es-CL" b="1" dirty="0"/>
              <a:t>          </a:t>
            </a:r>
            <a:r>
              <a:rPr lang="es-CL" b="1" dirty="0" err="1" smtClean="0"/>
              <a:t>ReM</a:t>
            </a:r>
            <a:r>
              <a:rPr lang="es-CL" b="1" dirty="0" smtClean="0"/>
              <a:t>                             </a:t>
            </a:r>
            <a:r>
              <a:rPr lang="es-CL" b="1" dirty="0" err="1" smtClean="0"/>
              <a:t>Mim</a:t>
            </a:r>
            <a:endParaRPr lang="es-CL" b="1" dirty="0"/>
          </a:p>
          <a:p>
            <a:r>
              <a:rPr lang="es-CL" b="1" dirty="0"/>
              <a:t>Para que son el cielo y el mar</a:t>
            </a:r>
          </a:p>
          <a:p>
            <a:r>
              <a:rPr lang="es-CL" b="1" dirty="0"/>
              <a:t>  </a:t>
            </a:r>
            <a:r>
              <a:rPr lang="es-CL" b="1" dirty="0" err="1" smtClean="0"/>
              <a:t>Mim</a:t>
            </a:r>
            <a:r>
              <a:rPr lang="es-CL" b="1" dirty="0" smtClean="0"/>
              <a:t>                                           </a:t>
            </a:r>
            <a:r>
              <a:rPr lang="es-CL" b="1" dirty="0" err="1" smtClean="0"/>
              <a:t>SolM</a:t>
            </a:r>
            <a:endParaRPr lang="es-CL" b="1" dirty="0"/>
          </a:p>
          <a:p>
            <a:r>
              <a:rPr lang="es-CL" b="1" dirty="0"/>
              <a:t>Para que es el sol que nos alumbra</a:t>
            </a:r>
          </a:p>
          <a:p>
            <a:r>
              <a:rPr lang="es-CL" b="1" dirty="0"/>
              <a:t>          </a:t>
            </a:r>
            <a:r>
              <a:rPr lang="es-CL" b="1" dirty="0" err="1" smtClean="0"/>
              <a:t>ReM</a:t>
            </a:r>
            <a:r>
              <a:rPr lang="es-CL" b="1" dirty="0" smtClean="0"/>
              <a:t>                 </a:t>
            </a:r>
            <a:r>
              <a:rPr lang="es-CL" b="1" dirty="0" err="1" smtClean="0"/>
              <a:t>Mim</a:t>
            </a:r>
            <a:endParaRPr lang="es-CL" b="1" dirty="0"/>
          </a:p>
          <a:p>
            <a:r>
              <a:rPr lang="es-CL" b="1" dirty="0"/>
              <a:t>Si no lo queremos ni mirar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283968" y="1124744"/>
            <a:ext cx="460851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Mim</a:t>
            </a:r>
            <a:endParaRPr lang="es-ES" b="1" dirty="0" smtClean="0"/>
          </a:p>
          <a:p>
            <a:r>
              <a:rPr lang="es-ES" b="1" dirty="0" smtClean="0"/>
              <a:t>Tantas penas</a:t>
            </a:r>
          </a:p>
          <a:p>
            <a:r>
              <a:rPr lang="es-ES" b="1" dirty="0" smtClean="0"/>
              <a:t> </a:t>
            </a:r>
            <a:r>
              <a:rPr lang="es-ES" b="1" dirty="0" err="1" smtClean="0"/>
              <a:t>SolM</a:t>
            </a:r>
            <a:r>
              <a:rPr lang="es-ES" b="1" dirty="0" smtClean="0"/>
              <a:t>                  </a:t>
            </a:r>
            <a:r>
              <a:rPr lang="es-ES" b="1" dirty="0" err="1" smtClean="0"/>
              <a:t>ReM</a:t>
            </a:r>
            <a:r>
              <a:rPr lang="es-ES" b="1" dirty="0" smtClean="0"/>
              <a:t>                 </a:t>
            </a:r>
            <a:r>
              <a:rPr lang="es-ES" b="1" dirty="0" err="1" smtClean="0"/>
              <a:t>Mim</a:t>
            </a:r>
            <a:endParaRPr lang="es-ES" b="1" dirty="0" smtClean="0"/>
          </a:p>
          <a:p>
            <a:r>
              <a:rPr lang="es-ES" b="1" dirty="0" smtClean="0"/>
              <a:t> Que nos van llevando a todos al final</a:t>
            </a:r>
          </a:p>
          <a:p>
            <a:r>
              <a:rPr lang="es-ES" b="1" dirty="0" err="1" smtClean="0"/>
              <a:t>Mim</a:t>
            </a:r>
            <a:endParaRPr lang="es-ES" b="1" dirty="0" smtClean="0"/>
          </a:p>
          <a:p>
            <a:r>
              <a:rPr lang="es-ES" b="1" dirty="0" smtClean="0"/>
              <a:t>Cuántas noches</a:t>
            </a:r>
          </a:p>
          <a:p>
            <a:r>
              <a:rPr lang="es-ES" b="1" dirty="0" smtClean="0"/>
              <a:t> </a:t>
            </a:r>
            <a:r>
              <a:rPr lang="es-ES" b="1" dirty="0" err="1" smtClean="0"/>
              <a:t>SolM</a:t>
            </a:r>
            <a:r>
              <a:rPr lang="es-ES" b="1" dirty="0" smtClean="0"/>
              <a:t>           </a:t>
            </a:r>
            <a:r>
              <a:rPr lang="es-ES" b="1" dirty="0" err="1" smtClean="0"/>
              <a:t>ReM</a:t>
            </a:r>
            <a:endParaRPr lang="es-ES" b="1" dirty="0" smtClean="0"/>
          </a:p>
          <a:p>
            <a:r>
              <a:rPr lang="es-ES" b="1" dirty="0" smtClean="0"/>
              <a:t>Cada noche de ternura</a:t>
            </a:r>
          </a:p>
          <a:p>
            <a:r>
              <a:rPr lang="es-ES" b="1" dirty="0" smtClean="0"/>
              <a:t>       </a:t>
            </a:r>
            <a:r>
              <a:rPr lang="es-ES" b="1" dirty="0" err="1" smtClean="0"/>
              <a:t>Mim</a:t>
            </a:r>
            <a:endParaRPr lang="es-ES" b="1" dirty="0" smtClean="0"/>
          </a:p>
          <a:p>
            <a:r>
              <a:rPr lang="es-ES" b="1" dirty="0" smtClean="0"/>
              <a:t>Tendremos que dar</a:t>
            </a:r>
          </a:p>
          <a:p>
            <a:r>
              <a:rPr lang="es-ES" b="1" dirty="0" smtClean="0"/>
              <a:t> </a:t>
            </a:r>
            <a:r>
              <a:rPr lang="es-ES" b="1" dirty="0" err="1" smtClean="0"/>
              <a:t>Mim</a:t>
            </a:r>
            <a:r>
              <a:rPr lang="es-ES" b="1" dirty="0" smtClean="0"/>
              <a:t>                             </a:t>
            </a:r>
            <a:r>
              <a:rPr lang="es-ES" b="1" dirty="0" err="1" smtClean="0"/>
              <a:t>SolM</a:t>
            </a:r>
            <a:endParaRPr lang="es-ES" b="1" dirty="0" smtClean="0"/>
          </a:p>
          <a:p>
            <a:r>
              <a:rPr lang="es-ES" b="1" dirty="0" smtClean="0"/>
              <a:t>Para que vivir tan separados</a:t>
            </a:r>
          </a:p>
          <a:p>
            <a:r>
              <a:rPr lang="es-ES" b="1" dirty="0" smtClean="0"/>
              <a:t>        </a:t>
            </a:r>
            <a:r>
              <a:rPr lang="es-ES" b="1" dirty="0" err="1" smtClean="0"/>
              <a:t>ReM</a:t>
            </a:r>
            <a:r>
              <a:rPr lang="es-ES" b="1" dirty="0" smtClean="0"/>
              <a:t>                           </a:t>
            </a:r>
            <a:r>
              <a:rPr lang="es-ES" b="1" dirty="0" err="1" smtClean="0"/>
              <a:t>Mim</a:t>
            </a:r>
            <a:endParaRPr lang="es-ES" b="1" dirty="0" smtClean="0"/>
          </a:p>
          <a:p>
            <a:r>
              <a:rPr lang="es-ES" b="1" dirty="0" smtClean="0"/>
              <a:t>Si la tierra nos quiere juntar</a:t>
            </a:r>
          </a:p>
          <a:p>
            <a:r>
              <a:rPr lang="es-ES" b="1" dirty="0" smtClean="0"/>
              <a:t> </a:t>
            </a:r>
            <a:r>
              <a:rPr lang="es-ES" b="1" dirty="0" err="1" smtClean="0"/>
              <a:t>Mim</a:t>
            </a:r>
            <a:r>
              <a:rPr lang="es-ES" b="1" dirty="0" smtClean="0"/>
              <a:t>                                         </a:t>
            </a:r>
            <a:r>
              <a:rPr lang="es-ES" b="1" dirty="0" err="1" smtClean="0"/>
              <a:t>SolM</a:t>
            </a:r>
            <a:endParaRPr lang="es-ES" b="1" dirty="0" smtClean="0"/>
          </a:p>
          <a:p>
            <a:r>
              <a:rPr lang="es-ES" b="1" dirty="0" smtClean="0"/>
              <a:t>Si este mundo es uno y para todos</a:t>
            </a:r>
          </a:p>
          <a:p>
            <a:r>
              <a:rPr lang="es-ES" b="1" dirty="0" smtClean="0"/>
              <a:t>            </a:t>
            </a:r>
            <a:r>
              <a:rPr lang="es-ES" b="1" dirty="0" err="1" smtClean="0"/>
              <a:t>ReM</a:t>
            </a:r>
            <a:r>
              <a:rPr lang="es-ES" b="1" dirty="0" smtClean="0"/>
              <a:t>                    </a:t>
            </a:r>
            <a:r>
              <a:rPr lang="es-ES" b="1" dirty="0" err="1" smtClean="0"/>
              <a:t>Mim</a:t>
            </a:r>
            <a:endParaRPr lang="es-ES" b="1" dirty="0" smtClean="0"/>
          </a:p>
          <a:p>
            <a:r>
              <a:rPr lang="es-ES" b="1" dirty="0" smtClean="0"/>
              <a:t>Todos juntos vamos a vivir</a:t>
            </a:r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476518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147</Words>
  <Application>Microsoft Office PowerPoint</Application>
  <PresentationFormat>Presentación en pantalla (4:3)</PresentationFormat>
  <Paragraphs>43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 Música : Se conoce como música a la combinación ordenada de ritmo, melodía y armonía que resulta agradable a los oídos. ... La música es una manifestación artística y cultural de los pueblos, de manera que adquiere diversas formas, valores estéticos y funciones según su contexto. </vt:lpstr>
      <vt:lpstr>  INSTRUMENTOS MUSICALES La clasificación más usada de manera convencional es la de viento, cuerda y percusión.                 Viento: saxofón, flauta, clarinete, trompeta, oboe, etc.               Cuerda: guitarra, arpa, violín, piano (el piano es de cuerda percutida), etc. Percusión: timbal, tambor, platillos, bombo etc. </vt:lpstr>
      <vt:lpstr>NOTAS MUSICALES PARA  FLAUTA DULCE</vt:lpstr>
      <vt:lpstr>NOTAS MUSICALES PARA GUITARRA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Música : Se conoce como música a la combinación ordenada de ritmo, melodía y armonía que resulta agradable a los oídos. ... La música es una manifestación artística y cultural de los pueblos, de manera que adquiere diversas formas, valores estéticos y funciones según su contexto.</dc:title>
  <dc:creator>usuario</dc:creator>
  <cp:lastModifiedBy>Camilo Góngora Cortés</cp:lastModifiedBy>
  <cp:revision>36</cp:revision>
  <dcterms:created xsi:type="dcterms:W3CDTF">2020-03-10T12:53:55Z</dcterms:created>
  <dcterms:modified xsi:type="dcterms:W3CDTF">2020-03-18T21:03:45Z</dcterms:modified>
</cp:coreProperties>
</file>