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1806" y="-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C3F2-4757-44A1-91CA-6C02C172A27B}" type="datetimeFigureOut">
              <a:rPr lang="es-CL" smtClean="0"/>
              <a:t>16-03-2020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CCF0-E86C-42CA-8634-A502A78C2C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15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C3F2-4757-44A1-91CA-6C02C172A27B}" type="datetimeFigureOut">
              <a:rPr lang="es-CL" smtClean="0"/>
              <a:t>16-03-2020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CCF0-E86C-42CA-8634-A502A78C2C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7812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C3F2-4757-44A1-91CA-6C02C172A27B}" type="datetimeFigureOut">
              <a:rPr lang="es-CL" smtClean="0"/>
              <a:t>16-03-2020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CCF0-E86C-42CA-8634-A502A78C2C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607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C3F2-4757-44A1-91CA-6C02C172A27B}" type="datetimeFigureOut">
              <a:rPr lang="es-CL" smtClean="0"/>
              <a:t>16-03-2020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CCF0-E86C-42CA-8634-A502A78C2C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874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C3F2-4757-44A1-91CA-6C02C172A27B}" type="datetimeFigureOut">
              <a:rPr lang="es-CL" smtClean="0"/>
              <a:t>16-03-2020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CCF0-E86C-42CA-8634-A502A78C2C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6938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C3F2-4757-44A1-91CA-6C02C172A27B}" type="datetimeFigureOut">
              <a:rPr lang="es-CL" smtClean="0"/>
              <a:t>16-03-2020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CCF0-E86C-42CA-8634-A502A78C2C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5443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C3F2-4757-44A1-91CA-6C02C172A27B}" type="datetimeFigureOut">
              <a:rPr lang="es-CL" smtClean="0"/>
              <a:t>16-03-2020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CCF0-E86C-42CA-8634-A502A78C2C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977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C3F2-4757-44A1-91CA-6C02C172A27B}" type="datetimeFigureOut">
              <a:rPr lang="es-CL" smtClean="0"/>
              <a:t>16-03-2020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CCF0-E86C-42CA-8634-A502A78C2C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768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C3F2-4757-44A1-91CA-6C02C172A27B}" type="datetimeFigureOut">
              <a:rPr lang="es-CL" smtClean="0"/>
              <a:t>16-03-2020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CCF0-E86C-42CA-8634-A502A78C2C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8704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C3F2-4757-44A1-91CA-6C02C172A27B}" type="datetimeFigureOut">
              <a:rPr lang="es-CL" smtClean="0"/>
              <a:t>16-03-2020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CCF0-E86C-42CA-8634-A502A78C2C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302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0C3F2-4757-44A1-91CA-6C02C172A27B}" type="datetimeFigureOut">
              <a:rPr lang="es-CL" smtClean="0"/>
              <a:t>16-03-2020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CCF0-E86C-42CA-8634-A502A78C2C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386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D0C3F2-4757-44A1-91CA-6C02C172A27B}" type="datetimeFigureOut">
              <a:rPr lang="es-CL" smtClean="0"/>
              <a:t>16-03-2020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9CCF0-E86C-42CA-8634-A502A78C2CC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70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62561" y="51400"/>
            <a:ext cx="3600400" cy="1470025"/>
          </a:xfrm>
        </p:spPr>
        <p:txBody>
          <a:bodyPr>
            <a:normAutofit/>
          </a:bodyPr>
          <a:lstStyle/>
          <a:p>
            <a:pPr algn="l"/>
            <a:r>
              <a:rPr lang="es-CL" sz="2400" dirty="0"/>
              <a:t> </a:t>
            </a:r>
            <a:r>
              <a:rPr lang="es-CL" sz="1600" dirty="0"/>
              <a:t>CORPORACIÓN MONTE ACONCAGUA </a:t>
            </a:r>
            <a:br>
              <a:rPr lang="es-CL" sz="1600" dirty="0"/>
            </a:br>
            <a:r>
              <a:rPr lang="es-CL" sz="1600" dirty="0"/>
              <a:t>  </a:t>
            </a:r>
            <a:r>
              <a:rPr lang="es-CL" sz="1600" dirty="0" smtClean="0"/>
              <a:t>LICEO </a:t>
            </a:r>
            <a:r>
              <a:rPr lang="es-CL" sz="1600" dirty="0"/>
              <a:t>PARTICULAR MIXTO BÁSICA N°1</a:t>
            </a:r>
            <a:br>
              <a:rPr lang="es-CL" sz="1600" dirty="0"/>
            </a:br>
            <a:r>
              <a:rPr lang="es-CL" sz="1600" dirty="0"/>
              <a:t> </a:t>
            </a:r>
            <a:r>
              <a:rPr lang="es-CL" sz="1600" dirty="0" smtClean="0"/>
              <a:t> </a:t>
            </a:r>
            <a:r>
              <a:rPr lang="es-CL" sz="1600" dirty="0"/>
              <a:t>DEPARTAMENTO</a:t>
            </a:r>
            <a:r>
              <a:rPr lang="es-CL" sz="1600" dirty="0" smtClean="0"/>
              <a:t>,</a:t>
            </a:r>
            <a:r>
              <a:rPr lang="es-CL" sz="1600" dirty="0" smtClean="0"/>
              <a:t> TECNOLOGÍA</a:t>
            </a:r>
            <a:r>
              <a:rPr lang="es-CL" sz="1600" dirty="0"/>
              <a:t/>
            </a:r>
            <a:br>
              <a:rPr lang="es-CL" sz="1600" dirty="0"/>
            </a:br>
            <a:r>
              <a:rPr lang="es-CL" sz="1600" dirty="0"/>
              <a:t>  </a:t>
            </a:r>
            <a:r>
              <a:rPr lang="es-CL" sz="1600" dirty="0" smtClean="0"/>
              <a:t>NIVEL  5TO B</a:t>
            </a:r>
            <a:br>
              <a:rPr lang="es-CL" sz="1600" dirty="0" smtClean="0"/>
            </a:br>
            <a:r>
              <a:rPr lang="es-CL" sz="1600" dirty="0" smtClean="0"/>
              <a:t>  PROFESORA: HEIDY BAEZA</a:t>
            </a:r>
            <a:endParaRPr lang="es-CL" sz="1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01993" y="2348880"/>
            <a:ext cx="7318479" cy="1752600"/>
          </a:xfrm>
        </p:spPr>
        <p:txBody>
          <a:bodyPr>
            <a:normAutofit fontScale="47500" lnSpcReduction="20000"/>
          </a:bodyPr>
          <a:lstStyle/>
          <a:p>
            <a:r>
              <a:rPr lang="es-CL" dirty="0" smtClean="0">
                <a:solidFill>
                  <a:schemeClr val="tx1"/>
                </a:solidFill>
              </a:rPr>
              <a:t>UNIDAD 1</a:t>
            </a:r>
          </a:p>
          <a:p>
            <a:r>
              <a:rPr lang="es-MX" sz="5100" dirty="0">
                <a:solidFill>
                  <a:schemeClr val="tx1"/>
                </a:solidFill>
              </a:rPr>
              <a:t>Usar software para organizar y comunicar los</a:t>
            </a:r>
          </a:p>
          <a:p>
            <a:r>
              <a:rPr lang="es-MX" sz="5100" dirty="0">
                <a:solidFill>
                  <a:schemeClr val="tx1"/>
                </a:solidFill>
              </a:rPr>
              <a:t>resultados de investigaciones e intercambiar ideas</a:t>
            </a:r>
          </a:p>
          <a:p>
            <a:r>
              <a:rPr lang="es-CL" sz="5100" dirty="0">
                <a:solidFill>
                  <a:schemeClr val="tx1"/>
                </a:solidFill>
              </a:rPr>
              <a:t>con diferentes propósitos</a:t>
            </a:r>
            <a:endParaRPr lang="es-CL" sz="5100" dirty="0" smtClean="0">
              <a:solidFill>
                <a:schemeClr val="tx1"/>
              </a:solidFill>
            </a:endParaRPr>
          </a:p>
          <a:p>
            <a:endParaRPr lang="es-CL" dirty="0"/>
          </a:p>
        </p:txBody>
      </p:sp>
      <p:pic>
        <p:nvPicPr>
          <p:cNvPr id="4" name="3 Image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15" y="263498"/>
            <a:ext cx="667778" cy="1008112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899592" y="4149080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dirty="0" smtClean="0">
                <a:solidFill>
                  <a:schemeClr val="tx2"/>
                </a:solidFill>
              </a:rPr>
              <a:t>OA: Conocer los usos del </a:t>
            </a:r>
            <a:r>
              <a:rPr lang="es-CL" sz="2000" dirty="0">
                <a:solidFill>
                  <a:schemeClr val="tx2"/>
                </a:solidFill>
              </a:rPr>
              <a:t>procesador de textos para crear, editar, </a:t>
            </a:r>
            <a:r>
              <a:rPr lang="es-CL" sz="2000" dirty="0" smtClean="0">
                <a:solidFill>
                  <a:schemeClr val="tx2"/>
                </a:solidFill>
              </a:rPr>
              <a:t>dar </a:t>
            </a:r>
            <a:r>
              <a:rPr lang="es-MX" sz="2000" dirty="0" smtClean="0">
                <a:solidFill>
                  <a:schemeClr val="tx2"/>
                </a:solidFill>
              </a:rPr>
              <a:t>formato</a:t>
            </a:r>
            <a:r>
              <a:rPr lang="es-MX" sz="2000" dirty="0">
                <a:solidFill>
                  <a:schemeClr val="tx2"/>
                </a:solidFill>
              </a:rPr>
              <a:t>, incorporar elementos de diseño y </a:t>
            </a:r>
            <a:r>
              <a:rPr lang="es-MX" sz="2000" dirty="0" smtClean="0">
                <a:solidFill>
                  <a:schemeClr val="tx2"/>
                </a:solidFill>
              </a:rPr>
              <a:t>guardar </a:t>
            </a:r>
            <a:r>
              <a:rPr lang="es-CL" sz="2000" dirty="0" smtClean="0">
                <a:solidFill>
                  <a:schemeClr val="tx2"/>
                </a:solidFill>
              </a:rPr>
              <a:t>un </a:t>
            </a:r>
            <a:r>
              <a:rPr lang="es-CL" sz="2000" dirty="0">
                <a:solidFill>
                  <a:schemeClr val="tx2"/>
                </a:solidFill>
              </a:rPr>
              <a:t>documento</a:t>
            </a:r>
          </a:p>
        </p:txBody>
      </p:sp>
    </p:spTree>
    <p:extLst>
      <p:ext uri="{BB962C8B-B14F-4D97-AF65-F5344CB8AC3E}">
        <p14:creationId xmlns:p14="http://schemas.microsoft.com/office/powerpoint/2010/main" val="159349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 CLASE 2- Lunes 16 y 23 de Marzo de 2020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s-CL" dirty="0" smtClean="0"/>
              <a:t>ACTIVIDAD</a:t>
            </a:r>
          </a:p>
          <a:p>
            <a:r>
              <a:rPr lang="es-CL" dirty="0" smtClean="0"/>
              <a:t>Trabajo individual</a:t>
            </a:r>
          </a:p>
          <a:p>
            <a:r>
              <a:rPr lang="es-CL" dirty="0" smtClean="0"/>
              <a:t>1.- observar el video «qué es </a:t>
            </a:r>
            <a:r>
              <a:rPr lang="es-CL" dirty="0" err="1" smtClean="0"/>
              <a:t>Micosoft</a:t>
            </a:r>
            <a:r>
              <a:rPr lang="es-CL" dirty="0" smtClean="0"/>
              <a:t> </a:t>
            </a:r>
            <a:r>
              <a:rPr lang="es-CL" dirty="0" err="1" smtClean="0"/>
              <a:t>word</a:t>
            </a:r>
            <a:r>
              <a:rPr lang="es-CL" dirty="0" smtClean="0"/>
              <a:t> conceptos y partes»</a:t>
            </a:r>
          </a:p>
          <a:p>
            <a:r>
              <a:rPr lang="es-CL" dirty="0" smtClean="0"/>
              <a:t>2.- Reproducir la pantalla central en goma </a:t>
            </a:r>
            <a:r>
              <a:rPr lang="es-CL" dirty="0" err="1" smtClean="0"/>
              <a:t>eva</a:t>
            </a:r>
            <a:endParaRPr lang="es-CL" dirty="0" smtClean="0"/>
          </a:p>
          <a:p>
            <a:r>
              <a:rPr lang="es-CL" dirty="0" smtClean="0"/>
              <a:t>3.- identificar los botones de la pestaña inicio </a:t>
            </a:r>
          </a:p>
          <a:p>
            <a:r>
              <a:rPr lang="es-CL" dirty="0" smtClean="0"/>
              <a:t>4.- definir  la función de cada uno de los botones y  en una hoja cuadriculada</a:t>
            </a:r>
          </a:p>
          <a:p>
            <a:r>
              <a:rPr lang="es-CL" dirty="0" smtClean="0"/>
              <a:t>5.- Fotografiar el proceso de la elaboración  y la hoja cuadriculada</a:t>
            </a:r>
          </a:p>
          <a:p>
            <a:r>
              <a:rPr lang="es-CL" dirty="0" smtClean="0"/>
              <a:t>6.- enviar al correo  heidytbaeza@hotmail.com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1503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Ejemplo:</a:t>
            </a:r>
            <a:endParaRPr lang="es-CL" dirty="0"/>
          </a:p>
        </p:txBody>
      </p:sp>
      <p:pic>
        <p:nvPicPr>
          <p:cNvPr id="4" name="3 Imagen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 l="2" r="-50" b="82175"/>
          <a:stretch/>
        </p:blipFill>
        <p:spPr bwMode="auto">
          <a:xfrm>
            <a:off x="467544" y="1124744"/>
            <a:ext cx="8208912" cy="208823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36" name="Imagen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" t="6506" r="96622" b="85104"/>
          <a:stretch>
            <a:fillRect/>
          </a:stretch>
        </p:blipFill>
        <p:spPr bwMode="auto">
          <a:xfrm>
            <a:off x="1717675" y="1549400"/>
            <a:ext cx="419100" cy="676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Imagen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2" t="6560" r="89166" b="84258"/>
          <a:stretch>
            <a:fillRect/>
          </a:stretch>
        </p:blipFill>
        <p:spPr bwMode="auto">
          <a:xfrm>
            <a:off x="1717675" y="1549400"/>
            <a:ext cx="895350" cy="61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Imagen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98" t="6396" r="77682" b="88425"/>
          <a:stretch>
            <a:fillRect/>
          </a:stretch>
        </p:blipFill>
        <p:spPr bwMode="auto">
          <a:xfrm>
            <a:off x="1717675" y="1549400"/>
            <a:ext cx="1457325" cy="39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Imagen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39" t="10358" r="83334" b="85175"/>
          <a:stretch>
            <a:fillRect/>
          </a:stretch>
        </p:blipFill>
        <p:spPr bwMode="auto">
          <a:xfrm>
            <a:off x="1717675" y="1549400"/>
            <a:ext cx="828675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Imagen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49" t="10255" r="76483" b="85783"/>
          <a:stretch>
            <a:fillRect/>
          </a:stretch>
        </p:blipFill>
        <p:spPr bwMode="auto">
          <a:xfrm>
            <a:off x="1717675" y="1549400"/>
            <a:ext cx="10287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Imagen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34" t="7005" r="74770" b="89034"/>
          <a:stretch>
            <a:fillRect/>
          </a:stretch>
        </p:blipFill>
        <p:spPr bwMode="auto">
          <a:xfrm>
            <a:off x="1717675" y="1549400"/>
            <a:ext cx="5334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Imagen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72" t="7005" r="71629" b="89034"/>
          <a:stretch>
            <a:fillRect/>
          </a:stretch>
        </p:blipFill>
        <p:spPr bwMode="auto">
          <a:xfrm>
            <a:off x="1717675" y="1549400"/>
            <a:ext cx="533400" cy="37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Imagen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33" t="10258" r="69745" b="85172"/>
          <a:stretch>
            <a:fillRect/>
          </a:stretch>
        </p:blipFill>
        <p:spPr bwMode="auto">
          <a:xfrm>
            <a:off x="1717675" y="1549400"/>
            <a:ext cx="117157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Imagen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68" t="10564" r="61353" b="84866"/>
          <a:stretch>
            <a:fillRect/>
          </a:stretch>
        </p:blipFill>
        <p:spPr bwMode="auto">
          <a:xfrm>
            <a:off x="1717675" y="1549400"/>
            <a:ext cx="124777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Imagen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26" t="6499" r="61296" b="88931"/>
          <a:stretch>
            <a:fillRect/>
          </a:stretch>
        </p:blipFill>
        <p:spPr bwMode="auto">
          <a:xfrm>
            <a:off x="1717675" y="1549400"/>
            <a:ext cx="124777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Imagen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06" t="10155" r="58498" b="85275"/>
          <a:stretch>
            <a:fillRect/>
          </a:stretch>
        </p:blipFill>
        <p:spPr bwMode="auto">
          <a:xfrm>
            <a:off x="1717675" y="1549400"/>
            <a:ext cx="53340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n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18" t="6804" r="57071" b="88626"/>
          <a:stretch>
            <a:fillRect/>
          </a:stretch>
        </p:blipFill>
        <p:spPr bwMode="auto">
          <a:xfrm>
            <a:off x="1717675" y="1549400"/>
            <a:ext cx="628650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6 Conector recto de flecha"/>
          <p:cNvCxnSpPr/>
          <p:nvPr/>
        </p:nvCxnSpPr>
        <p:spPr>
          <a:xfrm>
            <a:off x="1749425" y="2780928"/>
            <a:ext cx="0" cy="864096"/>
          </a:xfrm>
          <a:prstGeom prst="straightConnector1">
            <a:avLst/>
          </a:prstGeom>
          <a:ln>
            <a:headEnd w="lg" len="lg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1717675" y="3861048"/>
            <a:ext cx="2854325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s-CL" dirty="0" smtClean="0"/>
              <a:t>Sirve para subrayar el texto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5750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Rúbrica</a:t>
            </a:r>
            <a:endParaRPr lang="es-CL" dirty="0"/>
          </a:p>
        </p:txBody>
      </p:sp>
      <p:pic>
        <p:nvPicPr>
          <p:cNvPr id="2050" name="Picture 2" descr="Resultado de imagen para rubrica reconocer microsoft wor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25" t="17942" r="9829" b="10562"/>
          <a:stretch/>
        </p:blipFill>
        <p:spPr bwMode="auto">
          <a:xfrm>
            <a:off x="395536" y="188640"/>
            <a:ext cx="8424936" cy="6522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56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135</Words>
  <Application>Microsoft Office PowerPoint</Application>
  <PresentationFormat>Presentación en pantalla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 CORPORACIÓN MONTE ACONCAGUA    LICEO PARTICULAR MIXTO BÁSICA N°1   DEPARTAMENTO, TECNOLOGÍA   NIVEL  5TO B   PROFESORA: HEIDY BAEZA</vt:lpstr>
      <vt:lpstr> CLASE 2- Lunes 16 y 23 de Marzo de 2020</vt:lpstr>
      <vt:lpstr>Ejemplo:</vt:lpstr>
      <vt:lpstr>Rúbrica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CORPORACIÓN MONTE ACONCAGUA    LICEO PARTICULAR MIXTO BÁSICA N°1   DEPARTAMENTO, TECNOLOGÍA   NIVEL  5TO B</dc:title>
  <dc:creator>HEIDY BAEZA</dc:creator>
  <cp:lastModifiedBy>HEIDY BAEZA</cp:lastModifiedBy>
  <cp:revision>8</cp:revision>
  <dcterms:created xsi:type="dcterms:W3CDTF">2020-03-16T19:43:22Z</dcterms:created>
  <dcterms:modified xsi:type="dcterms:W3CDTF">2020-03-16T23:26:47Z</dcterms:modified>
</cp:coreProperties>
</file>