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12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0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5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85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64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8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7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098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9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120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3600" b="1" dirty="0" smtClean="0"/>
              <a:t>Música 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3100" dirty="0"/>
              <a:t>Se conoce como </a:t>
            </a:r>
            <a:r>
              <a:rPr lang="es-CL" sz="3100" b="1" dirty="0"/>
              <a:t>música</a:t>
            </a:r>
            <a:r>
              <a:rPr lang="es-CL" sz="3100" dirty="0"/>
              <a:t> a la combinación ordenada de ritmo, melodía y armonía que resulta agradable a los oídos. ... La </a:t>
            </a:r>
            <a:r>
              <a:rPr lang="es-CL" sz="3100" b="1" dirty="0"/>
              <a:t>música</a:t>
            </a:r>
            <a:r>
              <a:rPr lang="es-CL" sz="3100" dirty="0"/>
              <a:t> es una manifestación artística y cultural de los pueblos, de manera que adquiere diversas formas, </a:t>
            </a:r>
            <a:r>
              <a:rPr lang="es-CL" sz="3100" dirty="0" smtClean="0"/>
              <a:t>valores</a:t>
            </a:r>
            <a:br>
              <a:rPr lang="es-CL" sz="3100" dirty="0" smtClean="0"/>
            </a:br>
            <a:r>
              <a:rPr lang="es-CL" sz="3100" dirty="0" smtClean="0"/>
              <a:t>estéticos </a:t>
            </a:r>
            <a:r>
              <a:rPr lang="es-CL" sz="3100" dirty="0"/>
              <a:t>y funciones según su contexto.</a:t>
            </a:r>
            <a:br>
              <a:rPr lang="es-CL" sz="3100" dirty="0"/>
            </a:br>
            <a:endParaRPr lang="es-CL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0" y="4416441"/>
            <a:ext cx="4283968" cy="224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557270" cy="133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5400" b="1" dirty="0" smtClean="0">
                <a:latin typeface="+mj-lt"/>
              </a:rPr>
              <a:t/>
            </a:r>
            <a:br>
              <a:rPr lang="es-CL" sz="5400" b="1" dirty="0" smtClean="0">
                <a:latin typeface="+mj-lt"/>
              </a:rPr>
            </a:br>
            <a:r>
              <a:rPr lang="es-CL" sz="5400" b="1" dirty="0" smtClean="0"/>
              <a:t/>
            </a:r>
            <a:br>
              <a:rPr lang="es-CL" sz="5400" b="1" dirty="0" smtClean="0"/>
            </a:br>
            <a:r>
              <a:rPr lang="es-CL" sz="2700" b="1" dirty="0" smtClean="0">
                <a:latin typeface="+mj-lt"/>
              </a:rPr>
              <a:t>INSTRUMENTOS MUSICALES</a:t>
            </a:r>
            <a:br>
              <a:rPr lang="es-CL" sz="2700" b="1" dirty="0" smtClean="0">
                <a:latin typeface="+mj-lt"/>
              </a:rPr>
            </a:br>
            <a:r>
              <a:rPr lang="es-CL" sz="2200" dirty="0" smtClean="0"/>
              <a:t>La clasificación más usada de manera convencional es la de </a:t>
            </a:r>
            <a:r>
              <a:rPr lang="es-CL" sz="2200" b="1" dirty="0" smtClean="0"/>
              <a:t>viento, cuerda y percusión.</a:t>
            </a:r>
            <a:r>
              <a:rPr lang="es-CL" sz="2200" dirty="0" smtClean="0"/>
              <a:t/>
            </a:r>
            <a:br>
              <a:rPr lang="es-CL" sz="2200" dirty="0" smtClean="0"/>
            </a:br>
            <a:r>
              <a:rPr lang="es-CL" sz="2200" b="1" dirty="0" smtClean="0"/>
              <a:t>                Viento</a:t>
            </a:r>
            <a:r>
              <a:rPr lang="es-CL" sz="2200" dirty="0" smtClean="0"/>
              <a:t>: saxofón, flauta, clarinete, trompeta, oboe, etc.</a:t>
            </a:r>
            <a:br>
              <a:rPr lang="es-CL" sz="2200" dirty="0" smtClean="0"/>
            </a:br>
            <a:r>
              <a:rPr lang="es-CL" sz="2200" b="1" dirty="0" smtClean="0"/>
              <a:t>              Cuerda: </a:t>
            </a:r>
            <a:r>
              <a:rPr lang="es-CL" sz="2200" dirty="0" smtClean="0"/>
              <a:t>guitarra, arpa, violín, piano (el piano es de cuerda percutida), etc.</a:t>
            </a:r>
            <a:br>
              <a:rPr lang="es-CL" sz="2200" dirty="0" smtClean="0"/>
            </a:br>
            <a:r>
              <a:rPr lang="es-CL" sz="2200" b="1" dirty="0" smtClean="0"/>
              <a:t>Percusión: </a:t>
            </a:r>
            <a:r>
              <a:rPr lang="es-CL" sz="2200" dirty="0" smtClean="0"/>
              <a:t>timbal, tambor, platillos, bombo etc.</a:t>
            </a:r>
            <a:br>
              <a:rPr lang="es-CL" sz="2200" dirty="0" smtClean="0"/>
            </a:br>
            <a:endParaRPr lang="es-CL" sz="2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71" y="2765967"/>
            <a:ext cx="5843249" cy="379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9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470025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NOTAS MUSICALES PARA  FLAUTA DULCE</a:t>
            </a:r>
            <a:endParaRPr lang="es-CL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22" y="2996952"/>
            <a:ext cx="2072351" cy="12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356"/>
            <a:ext cx="2091263" cy="12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84356"/>
            <a:ext cx="2163727" cy="133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8" y="1086330"/>
            <a:ext cx="2127208" cy="12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23" y="1086330"/>
            <a:ext cx="2072351" cy="12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1" y="3068960"/>
            <a:ext cx="2110143" cy="12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2055431" cy="132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7" y="3000337"/>
            <a:ext cx="2127581" cy="12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5013176"/>
            <a:ext cx="2125075" cy="131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2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611" y="14988"/>
            <a:ext cx="8229600" cy="114300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NOTAS MUSICALES PARA GUITARRA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561702" cy="16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69953"/>
            <a:ext cx="1584175" cy="169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544983" cy="16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95" y="980728"/>
            <a:ext cx="1629685" cy="17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73" y="980728"/>
            <a:ext cx="1598315" cy="17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2" y="3284984"/>
            <a:ext cx="1448910" cy="15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3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2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82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7" y="5229200"/>
            <a:ext cx="1453592" cy="15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24" y="5229200"/>
            <a:ext cx="1423304" cy="151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98" y="3284984"/>
            <a:ext cx="1389519" cy="148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7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260648"/>
            <a:ext cx="4572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000" b="1" dirty="0"/>
              <a:t>CIELITO LINDO ( MÉXICO)</a:t>
            </a:r>
          </a:p>
          <a:p>
            <a:endParaRPr lang="es-CL" b="1" dirty="0"/>
          </a:p>
          <a:p>
            <a:r>
              <a:rPr lang="es-CL" b="1" dirty="0"/>
              <a:t> LA               RE  </a:t>
            </a:r>
          </a:p>
          <a:p>
            <a:r>
              <a:rPr lang="es-CL" b="1" dirty="0"/>
              <a:t> Ay, ay, ay, ay,</a:t>
            </a:r>
          </a:p>
          <a:p>
            <a:endParaRPr lang="es-CL" dirty="0"/>
          </a:p>
          <a:p>
            <a:r>
              <a:rPr lang="es-CL" dirty="0"/>
              <a:t> LA                                                                                     </a:t>
            </a:r>
          </a:p>
          <a:p>
            <a:r>
              <a:rPr lang="es-CL" dirty="0"/>
              <a:t> Ese lunar que tienes,</a:t>
            </a:r>
          </a:p>
          <a:p>
            <a:r>
              <a:rPr lang="es-CL" dirty="0"/>
              <a:t>                                          MI                                          </a:t>
            </a:r>
          </a:p>
          <a:p>
            <a:r>
              <a:rPr lang="es-CL" dirty="0"/>
              <a:t>cielito lindo, junto a la boca,</a:t>
            </a:r>
          </a:p>
          <a:p>
            <a:r>
              <a:rPr lang="es-CL" dirty="0"/>
              <a:t> </a:t>
            </a:r>
          </a:p>
          <a:p>
            <a:r>
              <a:rPr lang="es-CL" dirty="0"/>
              <a:t>no se lo des a nadie,</a:t>
            </a:r>
          </a:p>
          <a:p>
            <a:r>
              <a:rPr lang="es-CL" dirty="0"/>
              <a:t>                                               LA</a:t>
            </a:r>
          </a:p>
          <a:p>
            <a:r>
              <a:rPr lang="es-CL" dirty="0"/>
              <a:t>cielito lindo, que a mí me toca. ( X 2 )</a:t>
            </a:r>
          </a:p>
          <a:p>
            <a:endParaRPr lang="es-CL" dirty="0"/>
          </a:p>
          <a:p>
            <a:r>
              <a:rPr lang="es-CL" b="1" dirty="0"/>
              <a:t>LA               RE</a:t>
            </a:r>
          </a:p>
          <a:p>
            <a:r>
              <a:rPr lang="es-CL" b="1" dirty="0"/>
              <a:t>Ay, ay, ay, ay,</a:t>
            </a:r>
          </a:p>
          <a:p>
            <a:r>
              <a:rPr lang="es-CL" b="1" dirty="0"/>
              <a:t>MI                LA</a:t>
            </a:r>
          </a:p>
          <a:p>
            <a:r>
              <a:rPr lang="es-CL" b="1" dirty="0"/>
              <a:t>canta y no llores,</a:t>
            </a:r>
          </a:p>
          <a:p>
            <a:r>
              <a:rPr lang="es-CL" b="1" dirty="0"/>
              <a:t>                                         MI</a:t>
            </a:r>
          </a:p>
          <a:p>
            <a:r>
              <a:rPr lang="es-CL" b="1" dirty="0"/>
              <a:t>porque cantando se alegran,</a:t>
            </a:r>
          </a:p>
          <a:p>
            <a:r>
              <a:rPr lang="es-CL" b="1" dirty="0"/>
              <a:t>                                      LA</a:t>
            </a:r>
          </a:p>
          <a:p>
            <a:r>
              <a:rPr lang="es-CL" b="1" dirty="0"/>
              <a:t>cielito lindo, los corazones. (x 2)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836712"/>
            <a:ext cx="35115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70" y="4065889"/>
            <a:ext cx="32861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698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103</Words>
  <Application>Microsoft Office PowerPoint</Application>
  <PresentationFormat>Presentación en pantalla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 Música : Se conoce como música a la combinación ordenada de ritmo, melodía y armonía que resulta agradable a los oídos. ... La música es una manifestación artística y cultural de los pueblos, de manera que adquiere diversas formas, valores estéticos y funciones según su contexto. </vt:lpstr>
      <vt:lpstr>  INSTRUMENTOS MUSICALES La clasificación más usada de manera convencional es la de viento, cuerda y percusión.                 Viento: saxofón, flauta, clarinete, trompeta, oboe, etc.               Cuerda: guitarra, arpa, violín, piano (el piano es de cuerda percutida), etc. Percusión: timbal, tambor, platillos, bombo etc. </vt:lpstr>
      <vt:lpstr>NOTAS MUSICALES PARA  FLAUTA DULCE</vt:lpstr>
      <vt:lpstr>NOTAS MUSICALES PARA GUITARRA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Música : Se conoce como música a la combinación ordenada de ritmo, melodía y armonía que resulta agradable a los oídos. ... La música es una manifestación artística y cultural de los pueblos, de manera que adquiere diversas formas, valores estéticos y funciones según su contexto.</dc:title>
  <dc:creator>usuario</dc:creator>
  <cp:lastModifiedBy>Camilo Góngora Cortés</cp:lastModifiedBy>
  <cp:revision>28</cp:revision>
  <dcterms:created xsi:type="dcterms:W3CDTF">2020-03-10T12:53:55Z</dcterms:created>
  <dcterms:modified xsi:type="dcterms:W3CDTF">2020-03-18T22:56:03Z</dcterms:modified>
</cp:coreProperties>
</file>