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5" r:id="rId4"/>
    <p:sldId id="266" r:id="rId5"/>
    <p:sldId id="268" r:id="rId6"/>
    <p:sldId id="263" r:id="rId7"/>
    <p:sldId id="264" r:id="rId8"/>
    <p:sldId id="257" r:id="rId9"/>
    <p:sldId id="258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011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44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08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88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106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92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72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397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9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252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D565-2CDC-4467-A29B-46D21BB92B31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16679-19D7-47C6-927E-4425AA4D60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03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741368" cy="2952328"/>
          </a:xfrm>
        </p:spPr>
        <p:txBody>
          <a:bodyPr>
            <a:normAutofit fontScale="90000"/>
          </a:bodyPr>
          <a:lstStyle/>
          <a:p>
            <a:pPr algn="just"/>
            <a:r>
              <a:rPr lang="es-CL" dirty="0" smtClean="0"/>
              <a:t>Objetivo: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MX" sz="3100" dirty="0" smtClean="0"/>
              <a:t>Evaluar </a:t>
            </a:r>
            <a:r>
              <a:rPr lang="es-MX" sz="3100" dirty="0"/>
              <a:t>críticamente la información presente en</a:t>
            </a:r>
            <a:br>
              <a:rPr lang="es-MX" sz="3100" dirty="0"/>
            </a:br>
            <a:r>
              <a:rPr lang="es-CL" sz="3100" dirty="0"/>
              <a:t>textos de diversa </a:t>
            </a:r>
            <a:r>
              <a:rPr lang="es-CL" sz="3100" dirty="0" smtClean="0"/>
              <a:t>procedencia</a:t>
            </a:r>
            <a:r>
              <a:rPr lang="es-MX" sz="3100" dirty="0"/>
              <a:t>,</a:t>
            </a:r>
            <a:r>
              <a:rPr lang="es-MX" sz="3100" dirty="0" smtClean="0"/>
              <a:t> </a:t>
            </a:r>
            <a:r>
              <a:rPr lang="es-MX" sz="3100" dirty="0"/>
              <a:t>determinando quién es el emisor, cuál es </a:t>
            </a:r>
            <a:r>
              <a:rPr lang="es-MX" sz="3100" dirty="0" smtClean="0"/>
              <a:t>su </a:t>
            </a:r>
            <a:r>
              <a:rPr lang="es-MX" sz="3100" b="1" dirty="0" smtClean="0"/>
              <a:t>propósito</a:t>
            </a:r>
            <a:r>
              <a:rPr lang="es-MX" sz="3100" dirty="0" smtClean="0"/>
              <a:t> </a:t>
            </a:r>
            <a:r>
              <a:rPr lang="es-MX" sz="3100" dirty="0"/>
              <a:t>y a quién dirige el mensaje</a:t>
            </a:r>
            <a:endParaRPr lang="es-CL" sz="31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49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2" y="273179"/>
            <a:ext cx="43815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99592" y="54681"/>
            <a:ext cx="2476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CORPORACIÓN MONTE ACONCAGUA </a:t>
            </a:r>
            <a:endParaRPr kumimoji="0" 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LICEO PARTICULAR MIXTO BÁSICA N°1</a:t>
            </a:r>
            <a:endParaRPr kumimoji="0" 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DEPARTAMENTO LENGUAJE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CL" sz="11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CL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NIVEL 6to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lang="es-CL" sz="1100" dirty="0" smtClean="0">
                <a:latin typeface="Calibri" pitchFamily="34" charset="0"/>
                <a:cs typeface="Times New Roman" pitchFamily="18" charset="0"/>
              </a:rPr>
              <a:t>   PROFESORA: HEIDY BAEZA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228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60648"/>
            <a:ext cx="8964488" cy="6480720"/>
          </a:xfrm>
        </p:spPr>
        <p:txBody>
          <a:bodyPr>
            <a:noAutofit/>
          </a:bodyPr>
          <a:lstStyle/>
          <a:p>
            <a:pPr lvl="0"/>
            <a:r>
              <a:rPr lang="es-CL" sz="2400" b="1" dirty="0"/>
              <a:t>3¿Con qué objetivo deportivo se realizan estas competencias?</a:t>
            </a:r>
            <a:endParaRPr lang="es-CL" sz="2400" dirty="0"/>
          </a:p>
          <a:p>
            <a:r>
              <a:rPr lang="es-CL" sz="2400" dirty="0"/>
              <a:t>a) Para competir entre distintos establecimientos educacionales.</a:t>
            </a:r>
          </a:p>
          <a:p>
            <a:r>
              <a:rPr lang="es-CL" sz="2400" dirty="0"/>
              <a:t>b) Para seleccionar los equipos que participarán en los Juegos del Bicentenario.</a:t>
            </a:r>
          </a:p>
          <a:p>
            <a:r>
              <a:rPr lang="es-CL" sz="2400" dirty="0"/>
              <a:t>c) Para elegir a los mejores equipos de la región, que competirán con equipos internacionales.</a:t>
            </a:r>
          </a:p>
          <a:p>
            <a:r>
              <a:rPr lang="es-CL" sz="2400" dirty="0"/>
              <a:t>d) Para premiar a los mejores deportistas de cada equipo en </a:t>
            </a:r>
            <a:r>
              <a:rPr lang="es-CL" sz="2400" dirty="0" smtClean="0"/>
              <a:t>competencia</a:t>
            </a:r>
            <a:endParaRPr lang="es-CL" sz="2400" b="1" dirty="0" smtClean="0"/>
          </a:p>
          <a:p>
            <a:pPr lvl="0"/>
            <a:endParaRPr lang="es-CL" sz="2400" b="1" dirty="0"/>
          </a:p>
          <a:p>
            <a:pPr lvl="0"/>
            <a:r>
              <a:rPr lang="es-CL" sz="2400" b="1" dirty="0" smtClean="0"/>
              <a:t>4¿ </a:t>
            </a:r>
            <a:r>
              <a:rPr lang="es-CL" sz="2400" b="1" dirty="0"/>
              <a:t>Dónde y a qué hora se realizarán los partidos de vóleibol?</a:t>
            </a:r>
            <a:endParaRPr lang="es-CL" sz="2400" dirty="0"/>
          </a:p>
          <a:p>
            <a:r>
              <a:rPr lang="es-CL" sz="2400" dirty="0"/>
              <a:t>a) En el Estadio Centenario, desde las 10:00 horas</a:t>
            </a:r>
          </a:p>
          <a:p>
            <a:r>
              <a:rPr lang="es-CL" sz="2400" dirty="0"/>
              <a:t>b) En la Escuela D-86, desde las 10:00 horas.</a:t>
            </a:r>
          </a:p>
          <a:p>
            <a:r>
              <a:rPr lang="es-CL" sz="2400" dirty="0"/>
              <a:t>c) En la Escuela D-75, desde las 9:30 horas.</a:t>
            </a:r>
          </a:p>
          <a:p>
            <a:r>
              <a:rPr lang="es-CL" sz="2400" dirty="0"/>
              <a:t>d) En la Escuela Japón, desde las 9:30 horas</a:t>
            </a:r>
            <a:r>
              <a:rPr lang="es-CL" sz="2400" dirty="0" smtClean="0"/>
              <a:t>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713332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0"/>
            <a:ext cx="8892480" cy="3456384"/>
          </a:xfrm>
        </p:spPr>
        <p:txBody>
          <a:bodyPr>
            <a:normAutofit fontScale="92500" lnSpcReduction="10000"/>
          </a:bodyPr>
          <a:lstStyle/>
          <a:p>
            <a:r>
              <a:rPr lang="es-CL" b="1" dirty="0" smtClean="0"/>
              <a:t>5.- Responde las siguientes preguntas:</a:t>
            </a:r>
          </a:p>
          <a:p>
            <a:r>
              <a:rPr lang="es-CL" b="1" dirty="0" smtClean="0"/>
              <a:t>¿Quién es el emisor del texto?</a:t>
            </a:r>
          </a:p>
          <a:p>
            <a:r>
              <a:rPr lang="es-CL" b="1" dirty="0" smtClean="0"/>
              <a:t>¿A quién está dirigido el texto? </a:t>
            </a:r>
          </a:p>
          <a:p>
            <a:r>
              <a:rPr lang="es-CL" b="1" dirty="0" smtClean="0"/>
              <a:t>¿Cuántos deportes se nombran en el textos?</a:t>
            </a:r>
          </a:p>
          <a:p>
            <a:endParaRPr lang="es-CL" b="1" dirty="0"/>
          </a:p>
          <a:p>
            <a:r>
              <a:rPr lang="es-CL" b="1" dirty="0" smtClean="0"/>
              <a:t>6.- Completa el mapa conceptual con la idea principal de cada párrafo</a:t>
            </a:r>
          </a:p>
          <a:p>
            <a:endParaRPr lang="es-CL" dirty="0"/>
          </a:p>
        </p:txBody>
      </p:sp>
      <p:sp>
        <p:nvSpPr>
          <p:cNvPr id="2" name="1 Elipse"/>
          <p:cNvSpPr/>
          <p:nvPr/>
        </p:nvSpPr>
        <p:spPr>
          <a:xfrm>
            <a:off x="3419872" y="3573016"/>
            <a:ext cx="201622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3730916" y="3657798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Todo el deporte extraescolar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899592" y="3441087"/>
            <a:ext cx="1800200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1614349" y="4999635"/>
            <a:ext cx="1800200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3782649" y="4999635"/>
            <a:ext cx="1800200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6300192" y="5001946"/>
            <a:ext cx="1800200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6444208" y="3441087"/>
            <a:ext cx="1800200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1" name="10 Conector recto de flecha"/>
          <p:cNvCxnSpPr>
            <a:stCxn id="2" idx="2"/>
            <a:endCxn id="5" idx="6"/>
          </p:cNvCxnSpPr>
          <p:nvPr/>
        </p:nvCxnSpPr>
        <p:spPr>
          <a:xfrm flipH="1" flipV="1">
            <a:off x="2699792" y="4053155"/>
            <a:ext cx="720080" cy="23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endCxn id="6" idx="7"/>
          </p:cNvCxnSpPr>
          <p:nvPr/>
        </p:nvCxnSpPr>
        <p:spPr>
          <a:xfrm flipH="1">
            <a:off x="3150916" y="4581128"/>
            <a:ext cx="631733" cy="597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7" idx="0"/>
          </p:cNvCxnSpPr>
          <p:nvPr/>
        </p:nvCxnSpPr>
        <p:spPr>
          <a:xfrm>
            <a:off x="4610252" y="4581128"/>
            <a:ext cx="72497" cy="418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endCxn id="8" idx="1"/>
          </p:cNvCxnSpPr>
          <p:nvPr/>
        </p:nvCxnSpPr>
        <p:spPr>
          <a:xfrm>
            <a:off x="5171076" y="4509120"/>
            <a:ext cx="1392749" cy="6720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2" idx="6"/>
            <a:endCxn id="9" idx="2"/>
          </p:cNvCxnSpPr>
          <p:nvPr/>
        </p:nvCxnSpPr>
        <p:spPr>
          <a:xfrm flipV="1">
            <a:off x="5436096" y="4053155"/>
            <a:ext cx="1008112" cy="23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8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7.- 	Dibuja tu deporte favorito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539552" y="1700808"/>
            <a:ext cx="7848872" cy="43204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564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 fontScale="85000" lnSpcReduction="20000"/>
          </a:bodyPr>
          <a:lstStyle/>
          <a:p>
            <a:r>
              <a:rPr lang="es-CL" dirty="0" smtClean="0"/>
              <a:t>1.- Copia en tu cuaderno el Objetivo</a:t>
            </a:r>
          </a:p>
          <a:p>
            <a:r>
              <a:rPr lang="es-CL" dirty="0" smtClean="0"/>
              <a:t>2.- Lee comprensivamente las diapositivas</a:t>
            </a:r>
          </a:p>
          <a:p>
            <a:r>
              <a:rPr lang="es-CL" dirty="0" smtClean="0"/>
              <a:t>3.-Transcribe en tu cuaderno, con letra clara, las diapositivas n° 3,5 y 6</a:t>
            </a:r>
          </a:p>
          <a:p>
            <a:r>
              <a:rPr lang="es-CL" dirty="0" smtClean="0"/>
              <a:t>4.- Lee comprensivamente el texto «</a:t>
            </a:r>
            <a:r>
              <a:rPr lang="es-CL" i="1" dirty="0" smtClean="0"/>
              <a:t>Todo </a:t>
            </a:r>
            <a:r>
              <a:rPr lang="es-CL" i="1" dirty="0"/>
              <a:t>el deporte </a:t>
            </a:r>
            <a:r>
              <a:rPr lang="es-CL" i="1" dirty="0" smtClean="0"/>
              <a:t>extraescolar» de la diapositiva 8 (</a:t>
            </a:r>
            <a:r>
              <a:rPr lang="es-CL" dirty="0" smtClean="0"/>
              <a:t>recuerda releer la veces necesarias)</a:t>
            </a:r>
            <a:endParaRPr lang="es-CL" dirty="0"/>
          </a:p>
          <a:p>
            <a:r>
              <a:rPr lang="es-CL" dirty="0" smtClean="0"/>
              <a:t>5.- Realiza, en tu cuaderno, las actividades de las diapositivas 9,10,11 y 12</a:t>
            </a:r>
          </a:p>
          <a:p>
            <a:r>
              <a:rPr lang="es-CL" dirty="0" smtClean="0"/>
              <a:t> 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41179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proposito comunicativ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77" y="2204864"/>
            <a:ext cx="9207241" cy="408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2322" y="1057296"/>
            <a:ext cx="879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	EMISOR			MENSAJE			RECEPTOR</a:t>
            </a:r>
            <a:endParaRPr lang="es-CL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1883743" y="1844824"/>
            <a:ext cx="36004" cy="926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4601366" y="1616201"/>
            <a:ext cx="36004" cy="926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7308304" y="1616201"/>
            <a:ext cx="36004" cy="926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107504" y="116632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dirty="0"/>
              <a:t>La comunicación es un proceso mediante el cual transmitimos y recibimos información con determinado </a:t>
            </a:r>
            <a:r>
              <a:rPr lang="es-MX" b="1" dirty="0"/>
              <a:t>propósito o intención</a:t>
            </a:r>
            <a:r>
              <a:rPr lang="es-MX" dirty="0"/>
              <a:t>.</a:t>
            </a:r>
          </a:p>
          <a:p>
            <a:pPr fontAlgn="base"/>
            <a:r>
              <a:rPr lang="es-MX" dirty="0"/>
              <a:t>En todo acto comunicativo, interviene un emisor que envía un mensaje a un receptor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0006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proposito comunicativ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" r="4119"/>
          <a:stretch/>
        </p:blipFill>
        <p:spPr bwMode="auto">
          <a:xfrm>
            <a:off x="61206" y="188640"/>
            <a:ext cx="9036496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87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n para proposito del tex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24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46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60648"/>
            <a:ext cx="8892480" cy="6336704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es-MX" sz="4400" dirty="0" smtClean="0"/>
              <a:t>.</a:t>
            </a:r>
            <a:endParaRPr lang="es-MX" sz="4400" dirty="0"/>
          </a:p>
          <a:p>
            <a:pPr fontAlgn="base"/>
            <a:r>
              <a:rPr lang="es-MX" sz="4400" dirty="0"/>
              <a:t>Al escribir, el </a:t>
            </a:r>
            <a:r>
              <a:rPr lang="es-MX" sz="4400" b="1" dirty="0"/>
              <a:t>autor( emisor</a:t>
            </a:r>
            <a:r>
              <a:rPr lang="es-MX" sz="4400" dirty="0"/>
              <a:t>) busca provocar en el </a:t>
            </a:r>
            <a:r>
              <a:rPr lang="es-MX" sz="4400" b="1" dirty="0"/>
              <a:t>público </a:t>
            </a:r>
            <a:r>
              <a:rPr lang="es-MX" sz="4400" b="1" dirty="0" smtClean="0"/>
              <a:t>lector (receptor</a:t>
            </a:r>
            <a:r>
              <a:rPr lang="es-MX" sz="4400" dirty="0"/>
              <a:t> ) </a:t>
            </a:r>
            <a:r>
              <a:rPr lang="es-MX" sz="4400" dirty="0" smtClean="0"/>
              <a:t>unos </a:t>
            </a:r>
            <a:r>
              <a:rPr lang="es-MX" sz="4400" dirty="0"/>
              <a:t>determinados efectos</a:t>
            </a:r>
            <a:r>
              <a:rPr lang="es-MX" sz="4400" dirty="0" smtClean="0"/>
              <a:t>.</a:t>
            </a:r>
          </a:p>
          <a:p>
            <a:pPr marL="0" indent="0" fontAlgn="base">
              <a:buNone/>
            </a:pPr>
            <a:endParaRPr lang="es-MX" sz="4400" dirty="0"/>
          </a:p>
          <a:p>
            <a:pPr fontAlgn="base"/>
            <a:r>
              <a:rPr lang="es-MX" sz="4400" dirty="0"/>
              <a:t>El propósito o intención que manifiesta el autor a través de su texto puede ser:</a:t>
            </a:r>
          </a:p>
          <a:p>
            <a:pPr fontAlgn="base"/>
            <a:r>
              <a:rPr lang="es-MX" sz="4400" b="1" dirty="0"/>
              <a:t>a) Informativo</a:t>
            </a:r>
            <a:r>
              <a:rPr lang="es-MX" sz="4400" dirty="0"/>
              <a:t>, si intenta añadir nuevas ideas, conocimientos o creencias en el lector.</a:t>
            </a:r>
          </a:p>
          <a:p>
            <a:pPr fontAlgn="base"/>
            <a:r>
              <a:rPr lang="es-MX" sz="4400" b="1" dirty="0"/>
              <a:t>b) Persuasivo</a:t>
            </a:r>
            <a:r>
              <a:rPr lang="es-MX" sz="4400" dirty="0"/>
              <a:t>, si desea modificar las ideas, conocimientos o creencias del lector para lograr un cambio en su comportamiento.</a:t>
            </a:r>
          </a:p>
          <a:p>
            <a:pPr fontAlgn="base"/>
            <a:r>
              <a:rPr lang="es-MX" sz="4400" b="1" dirty="0"/>
              <a:t>c) Prescriptivo</a:t>
            </a:r>
            <a:r>
              <a:rPr lang="es-MX" sz="4400" dirty="0"/>
              <a:t>, sí busca regular la conducta del lector al presentar nuevas pautas de acción o modificar las acciones ya en curso</a:t>
            </a:r>
            <a:r>
              <a:rPr lang="es-MX" sz="4400" dirty="0" smtClean="0"/>
              <a:t>.</a:t>
            </a:r>
          </a:p>
          <a:p>
            <a:pPr fontAlgn="base"/>
            <a:endParaRPr lang="es-MX" sz="4400" dirty="0"/>
          </a:p>
          <a:p>
            <a:pPr fontAlgn="base"/>
            <a:r>
              <a:rPr lang="es-MX" sz="4400" dirty="0"/>
              <a:t>Identificar el propósito resulta muchas veces fundamental para interpretar correctamente el texto</a:t>
            </a:r>
            <a:r>
              <a:rPr lang="es-MX" sz="4400" dirty="0" smtClean="0"/>
              <a:t>.</a:t>
            </a:r>
          </a:p>
          <a:p>
            <a:pPr fontAlgn="base"/>
            <a:endParaRPr lang="es-MX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5101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n para proposito comunicativ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30" name="Picture 6" descr="Resultado de imagen para proposito comunicat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931" y="16696"/>
            <a:ext cx="9166929" cy="708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827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47053"/>
            <a:ext cx="8856984" cy="5400600"/>
          </a:xfrm>
        </p:spPr>
        <p:txBody>
          <a:bodyPr>
            <a:normAutofit fontScale="62500" lnSpcReduction="20000"/>
          </a:bodyPr>
          <a:lstStyle/>
          <a:p>
            <a:r>
              <a:rPr lang="es-CL" sz="4600" i="1" dirty="0"/>
              <a:t>Todo el deporte </a:t>
            </a:r>
            <a:r>
              <a:rPr lang="es-CL" sz="4600" i="1" dirty="0" smtClean="0"/>
              <a:t>extraescolar</a:t>
            </a:r>
          </a:p>
          <a:p>
            <a:endParaRPr lang="es-CL" sz="3400" dirty="0"/>
          </a:p>
          <a:p>
            <a:pPr algn="just"/>
            <a:r>
              <a:rPr lang="es-CL" sz="3400" dirty="0"/>
              <a:t>“Cuatro disciplinas diferentes saltarán a la cancha este fin de semana en lo que es el departamento </a:t>
            </a:r>
            <a:r>
              <a:rPr lang="es-CL" sz="3400" dirty="0" smtClean="0"/>
              <a:t>extraescolar. Todo </a:t>
            </a:r>
            <a:r>
              <a:rPr lang="es-CL" sz="3400" dirty="0"/>
              <a:t>se realizará hoy. </a:t>
            </a:r>
            <a:endParaRPr lang="es-CL" sz="3400" dirty="0" smtClean="0"/>
          </a:p>
          <a:p>
            <a:pPr algn="just"/>
            <a:r>
              <a:rPr lang="es-CL" sz="3400" dirty="0" smtClean="0"/>
              <a:t>En </a:t>
            </a:r>
            <a:r>
              <a:rPr lang="es-CL" sz="3400" dirty="0"/>
              <a:t>la Escuela D-66 República de Italia, a las 10:00 horas, se disputarán las clasificatorias de básquetbol infantil varones para los Juegos del Bicentenario. En Liceo Comercial, se realizarán las finales juveniles, media en damas y varones, a partir de las 9:30 horas. </a:t>
            </a:r>
            <a:endParaRPr lang="es-CL" sz="3400" dirty="0" smtClean="0"/>
          </a:p>
          <a:p>
            <a:pPr algn="just"/>
            <a:r>
              <a:rPr lang="es-CL" sz="3400" dirty="0" smtClean="0"/>
              <a:t>En </a:t>
            </a:r>
            <a:r>
              <a:rPr lang="es-CL" sz="3400" dirty="0"/>
              <a:t>vóleibol se disputarán los cuartos de final damas, infantil, clasificatorios para los Juegos del Bicentenario. Los partidos serán en la Escuela Japón, a partir de las 9:30 horas. </a:t>
            </a:r>
            <a:endParaRPr lang="es-CL" sz="3400" dirty="0" smtClean="0"/>
          </a:p>
          <a:p>
            <a:pPr algn="just"/>
            <a:r>
              <a:rPr lang="es-CL" sz="3400" dirty="0" smtClean="0"/>
              <a:t>El </a:t>
            </a:r>
            <a:r>
              <a:rPr lang="es-CL" sz="3400" dirty="0"/>
              <a:t>deporte rey, fútbol, en categoría intermedia, se realizará en el Estadio Centenario y Juan López. La hora de inicio será a las 10:00</a:t>
            </a:r>
            <a:r>
              <a:rPr lang="es-CL" sz="3400" dirty="0" smtClean="0"/>
              <a:t>.</a:t>
            </a:r>
          </a:p>
          <a:p>
            <a:pPr algn="just"/>
            <a:r>
              <a:rPr lang="es-CL" sz="3400" dirty="0" smtClean="0"/>
              <a:t> </a:t>
            </a:r>
            <a:r>
              <a:rPr lang="es-CL" sz="3400" dirty="0"/>
              <a:t>Finalmente se disputarán las clasificatorias de ajedrez para lo que serán los Juegos del Bicentenario, en infantil damas y varones. En la Escuela D-75 Darío Salas, a partir de las 9:30 horas</a:t>
            </a:r>
            <a:r>
              <a:rPr lang="es-CL" sz="3400" dirty="0" smtClean="0"/>
              <a:t>”.</a:t>
            </a:r>
          </a:p>
          <a:p>
            <a:endParaRPr lang="es-CL" sz="3400" dirty="0"/>
          </a:p>
          <a:p>
            <a:r>
              <a:rPr lang="es-CL" dirty="0"/>
              <a:t>www.estrellanorte.cl</a:t>
            </a: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395536" y="341948"/>
            <a:ext cx="716084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dirty="0" smtClean="0"/>
              <a:t>Comprensión lectora: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816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5301207"/>
          </a:xfrm>
        </p:spPr>
        <p:txBody>
          <a:bodyPr>
            <a:noAutofit/>
          </a:bodyPr>
          <a:lstStyle/>
          <a:p>
            <a:pPr lvl="0"/>
            <a:r>
              <a:rPr lang="es-CL" sz="2400" b="1" dirty="0" smtClean="0"/>
              <a:t>1¿Cuál </a:t>
            </a:r>
            <a:r>
              <a:rPr lang="es-CL" sz="2400" b="1" dirty="0"/>
              <a:t>es el propósito comunicativo de este tipo de texto?</a:t>
            </a:r>
            <a:endParaRPr lang="es-CL" sz="2400" dirty="0"/>
          </a:p>
          <a:p>
            <a:r>
              <a:rPr lang="es-CL" sz="2400" dirty="0"/>
              <a:t>a) Entregar información sobre actividades deportivas</a:t>
            </a:r>
          </a:p>
          <a:p>
            <a:r>
              <a:rPr lang="es-CL" sz="2400" dirty="0"/>
              <a:t>b) Describir actividades deportivas de competición</a:t>
            </a:r>
          </a:p>
          <a:p>
            <a:r>
              <a:rPr lang="es-CL" sz="2400" dirty="0"/>
              <a:t>c) Narrar los acontecimientos deportivos de una ciudad</a:t>
            </a:r>
          </a:p>
          <a:p>
            <a:r>
              <a:rPr lang="es-CL" sz="2400" dirty="0"/>
              <a:t>d) Exponer las orígenes de los torneos deportivos </a:t>
            </a:r>
            <a:r>
              <a:rPr lang="es-CL" sz="2400" dirty="0" smtClean="0"/>
              <a:t>regionales</a:t>
            </a:r>
          </a:p>
          <a:p>
            <a:endParaRPr lang="es-CL" sz="2400" dirty="0"/>
          </a:p>
          <a:p>
            <a:pPr lvl="0"/>
            <a:r>
              <a:rPr lang="es-CL" sz="2400" b="1" dirty="0" smtClean="0"/>
              <a:t>2¿Cuáles </a:t>
            </a:r>
            <a:r>
              <a:rPr lang="es-CL" sz="2400" b="1" dirty="0"/>
              <a:t>son las disciplinas deportivas que se incluyen en el texto?</a:t>
            </a:r>
            <a:endParaRPr lang="es-CL" sz="2400" dirty="0"/>
          </a:p>
          <a:p>
            <a:r>
              <a:rPr lang="es-CL" sz="2400" dirty="0"/>
              <a:t>a) Básquetbol, fútbol, natación y vóleibol</a:t>
            </a:r>
          </a:p>
          <a:p>
            <a:r>
              <a:rPr lang="es-CL" sz="2400" dirty="0"/>
              <a:t>b) Básquetbol, vóleibol, fútbol y ajedrez</a:t>
            </a:r>
          </a:p>
          <a:p>
            <a:r>
              <a:rPr lang="es-CL" sz="2400" dirty="0"/>
              <a:t>c) Fútbol, ajedrez, tenis y vóleibol</a:t>
            </a:r>
          </a:p>
          <a:p>
            <a:r>
              <a:rPr lang="es-CL" sz="2400" dirty="0"/>
              <a:t>d) Fútbol, vóleibol, básquetbol y béisbol</a:t>
            </a:r>
          </a:p>
          <a:p>
            <a:pPr lvl="0"/>
            <a:r>
              <a:rPr lang="es-CL" sz="1400" dirty="0" smtClean="0"/>
              <a:t>.</a:t>
            </a:r>
            <a:endParaRPr lang="es-CL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260648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/>
              <a:t>1.- Marca la alternativa correcta</a:t>
            </a:r>
            <a:endParaRPr lang="es-CL" sz="2800" b="1" dirty="0"/>
          </a:p>
        </p:txBody>
      </p:sp>
    </p:spTree>
    <p:extLst>
      <p:ext uri="{BB962C8B-B14F-4D97-AF65-F5344CB8AC3E}">
        <p14:creationId xmlns:p14="http://schemas.microsoft.com/office/powerpoint/2010/main" val="31232599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379</Words>
  <Application>Microsoft Office PowerPoint</Application>
  <PresentationFormat>Presentación en pantalla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Objetivo:  Evaluar críticamente la información presente en textos de diversa procedencia, determinando quién es el emisor, cuál es su propósito y a quién dirige el mensaje</vt:lpstr>
      <vt:lpstr>ACTIVIDAD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7.-  Dibuja tu deporte favorito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Evaluar críticamente la información presente en textos de diversa procedencia, determinando quién es el emisor, cuál es su propósito y a quién dirige el mensaje</dc:title>
  <dc:creator>HEIDY BAEZA</dc:creator>
  <cp:lastModifiedBy>HEIDY BAEZA</cp:lastModifiedBy>
  <cp:revision>19</cp:revision>
  <dcterms:created xsi:type="dcterms:W3CDTF">2020-03-13T14:34:41Z</dcterms:created>
  <dcterms:modified xsi:type="dcterms:W3CDTF">2020-03-17T12:18:02Z</dcterms:modified>
</cp:coreProperties>
</file>