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57" r:id="rId6"/>
    <p:sldId id="266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858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449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708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929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95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584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800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436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660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120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344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6B979-C9BA-41EB-9B73-E7DF76E32308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B0032-4B8F-4F8F-89D1-B273A56D7C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33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37140" y="1772816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 smtClean="0"/>
              <a:t>1 UNIDAD</a:t>
            </a:r>
            <a:br>
              <a:rPr lang="es-CL" dirty="0" smtClean="0"/>
            </a:br>
            <a:r>
              <a:rPr lang="es-MX" sz="3200" dirty="0" smtClean="0"/>
              <a:t>Usar software para organizar y comunicar los</a:t>
            </a:r>
            <a:br>
              <a:rPr lang="es-MX" sz="3200" dirty="0" smtClean="0"/>
            </a:br>
            <a:r>
              <a:rPr lang="es-MX" sz="3200" dirty="0" smtClean="0"/>
              <a:t>resultados de investigaciones e intercambiar ideas</a:t>
            </a:r>
            <a:br>
              <a:rPr lang="es-MX" sz="3200" dirty="0" smtClean="0"/>
            </a:br>
            <a:r>
              <a:rPr lang="es-CL" sz="3200" dirty="0" smtClean="0"/>
              <a:t>con diferentes propósitos</a:t>
            </a:r>
            <a:endParaRPr lang="es-CL" sz="32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1730444" y="4869160"/>
            <a:ext cx="5842992" cy="880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 smtClean="0">
                <a:solidFill>
                  <a:schemeClr val="tx1"/>
                </a:solidFill>
              </a:rPr>
              <a:t>OBJETIVO: Conocer el software </a:t>
            </a:r>
            <a:r>
              <a:rPr lang="es-CL" sz="2400" dirty="0" err="1" smtClean="0">
                <a:solidFill>
                  <a:schemeClr val="tx1"/>
                </a:solidFill>
              </a:rPr>
              <a:t>pawer</a:t>
            </a:r>
            <a:r>
              <a:rPr lang="es-CL" sz="2400" dirty="0" smtClean="0">
                <a:solidFill>
                  <a:schemeClr val="tx1"/>
                </a:solidFill>
              </a:rPr>
              <a:t> </a:t>
            </a:r>
            <a:r>
              <a:rPr lang="es-CL" sz="2400" dirty="0" err="1" smtClean="0">
                <a:solidFill>
                  <a:schemeClr val="tx1"/>
                </a:solidFill>
              </a:rPr>
              <a:t>point</a:t>
            </a:r>
            <a:r>
              <a:rPr lang="es-CL" sz="2400" dirty="0" smtClean="0">
                <a:solidFill>
                  <a:schemeClr val="tx1"/>
                </a:solidFill>
              </a:rPr>
              <a:t> y sus características </a:t>
            </a:r>
            <a:endParaRPr lang="es-CL" sz="2400" dirty="0">
              <a:solidFill>
                <a:schemeClr val="tx1"/>
              </a:solidFill>
            </a:endParaRPr>
          </a:p>
        </p:txBody>
      </p:sp>
      <p:pic>
        <p:nvPicPr>
          <p:cNvPr id="6" name="5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438150" cy="581025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1313501" y="23351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dirty="0"/>
              <a:t>CORPORACIÓN MONTE ACONCAGUA </a:t>
            </a:r>
          </a:p>
          <a:p>
            <a:r>
              <a:rPr lang="es-CL" dirty="0" smtClean="0"/>
              <a:t>LICEO </a:t>
            </a:r>
            <a:r>
              <a:rPr lang="es-CL" dirty="0"/>
              <a:t>PARTICULAR MIXTO BÁSICA N°1</a:t>
            </a:r>
          </a:p>
          <a:p>
            <a:r>
              <a:rPr lang="es-CL" dirty="0" smtClean="0"/>
              <a:t>DEPARTAMENTO TECNOLOGIA</a:t>
            </a:r>
          </a:p>
          <a:p>
            <a:r>
              <a:rPr lang="es-CL" dirty="0" smtClean="0"/>
              <a:t>NIVEL 6° C</a:t>
            </a:r>
          </a:p>
        </p:txBody>
      </p:sp>
    </p:spTree>
    <p:extLst>
      <p:ext uri="{BB962C8B-B14F-4D97-AF65-F5344CB8AC3E}">
        <p14:creationId xmlns:p14="http://schemas.microsoft.com/office/powerpoint/2010/main" val="3634077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/>
              <a:t>Ordena el contenido</a:t>
            </a:r>
            <a:br>
              <a:rPr lang="es-CL" b="1" dirty="0"/>
            </a:br>
            <a:endParaRPr lang="es-CL" dirty="0"/>
          </a:p>
        </p:txBody>
      </p:sp>
      <p:pic>
        <p:nvPicPr>
          <p:cNvPr id="4098" name="Picture 2" descr="Reordena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2736"/>
            <a:ext cx="5472608" cy="3599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6788" y="4906039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Una </a:t>
            </a:r>
            <a:r>
              <a:rPr lang="es-MX" sz="2400" dirty="0"/>
              <a:t>presentación es una historia, y como tal necesita tener una introducción, una trama y un final. Y que la trama sea coherente, </a:t>
            </a:r>
            <a:r>
              <a:rPr lang="es-MX" sz="2400" b="1" dirty="0"/>
              <a:t>agrupando de forma inteligente los temas</a:t>
            </a:r>
            <a:r>
              <a:rPr lang="es-MX" sz="2400" dirty="0"/>
              <a:t> que se tratan y sin saltar de un tema a otro o hacer parones constantes para añadir aclaraciones.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354018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/>
              <a:t>Usa imágenes de calidad</a:t>
            </a:r>
            <a:br>
              <a:rPr lang="es-CL" b="1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5157192"/>
            <a:ext cx="8229600" cy="1108720"/>
          </a:xfrm>
        </p:spPr>
        <p:txBody>
          <a:bodyPr/>
          <a:lstStyle/>
          <a:p>
            <a:r>
              <a:rPr lang="es-MX" dirty="0"/>
              <a:t>Hoy en día no tienes excusas para incluir imágenes de calidad en tus presentaciones.</a:t>
            </a:r>
            <a:endParaRPr lang="es-CL" dirty="0"/>
          </a:p>
        </p:txBody>
      </p:sp>
      <p:pic>
        <p:nvPicPr>
          <p:cNvPr id="5122" name="Picture 2" descr="Video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87"/>
          <a:stretch/>
        </p:blipFill>
        <p:spPr bwMode="auto">
          <a:xfrm>
            <a:off x="1115616" y="1196752"/>
            <a:ext cx="6696744" cy="374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56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. No te pases con las animaciones</a:t>
            </a:r>
            <a:br>
              <a:rPr lang="es-MX" b="1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18328" y="4077072"/>
            <a:ext cx="9036496" cy="2648272"/>
          </a:xfrm>
        </p:spPr>
        <p:txBody>
          <a:bodyPr/>
          <a:lstStyle/>
          <a:p>
            <a:r>
              <a:rPr lang="es-MX" dirty="0"/>
              <a:t>Intenta </a:t>
            </a:r>
            <a:r>
              <a:rPr lang="es-MX" b="1" dirty="0"/>
              <a:t>reducir al mínimo necesario tanto las animaciones como las transiciones</a:t>
            </a:r>
            <a:r>
              <a:rPr lang="es-MX" dirty="0"/>
              <a:t>. </a:t>
            </a:r>
            <a:endParaRPr lang="es-MX" dirty="0" smtClean="0"/>
          </a:p>
          <a:p>
            <a:r>
              <a:rPr lang="es-MX" dirty="0"/>
              <a:t>Las transiciones y animaciones </a:t>
            </a:r>
            <a:r>
              <a:rPr lang="es-MX" b="1" dirty="0"/>
              <a:t>distraen</a:t>
            </a:r>
            <a:r>
              <a:rPr lang="es-MX" dirty="0"/>
              <a:t> del contenido de la charla y se hacen especialmente pesadas cuando se abusa de </a:t>
            </a:r>
            <a:r>
              <a:rPr lang="es-MX" dirty="0" smtClean="0"/>
              <a:t>ellas.</a:t>
            </a:r>
            <a:endParaRPr lang="es-CL" dirty="0"/>
          </a:p>
        </p:txBody>
      </p:sp>
      <p:pic>
        <p:nvPicPr>
          <p:cNvPr id="6146" name="Picture 2" descr="Transicio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565339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949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0"/>
            <a:ext cx="6948264" cy="6727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6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es PPT?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s-MX" b="1" dirty="0" err="1"/>
              <a:t>Power</a:t>
            </a:r>
            <a:r>
              <a:rPr lang="es-MX" b="1" dirty="0"/>
              <a:t> Point es el programa de edición de presentaciones</a:t>
            </a:r>
            <a:r>
              <a:rPr lang="es-MX" dirty="0"/>
              <a:t> más utilizado tanto a nivel personal como profesional. Se trata del programa para hacer presentaciones de Microsoft Office que se basa en diapositivas. La</a:t>
            </a:r>
            <a:r>
              <a:rPr lang="es-MX" b="1" dirty="0"/>
              <a:t> creación y edición de una presentación </a:t>
            </a:r>
            <a:r>
              <a:rPr lang="es-MX" dirty="0"/>
              <a:t>es muy sencillo ya que su interface permite editar la presentación fácilmente.</a:t>
            </a:r>
          </a:p>
          <a:p>
            <a:pPr fontAlgn="base"/>
            <a:r>
              <a:rPr lang="es-MX" dirty="0"/>
              <a:t>Conociendo </a:t>
            </a:r>
            <a:r>
              <a:rPr lang="es-MX" b="1" dirty="0"/>
              <a:t>todas las características de </a:t>
            </a:r>
            <a:r>
              <a:rPr lang="es-MX" b="1" dirty="0" err="1"/>
              <a:t>Power</a:t>
            </a:r>
            <a:r>
              <a:rPr lang="es-MX" b="1" dirty="0"/>
              <a:t> Point</a:t>
            </a:r>
            <a:r>
              <a:rPr lang="es-MX" dirty="0"/>
              <a:t> podemos convertirnos en auténticos </a:t>
            </a:r>
            <a:r>
              <a:rPr lang="es-MX" b="1" dirty="0"/>
              <a:t>expertos en edición de presentaciones</a:t>
            </a:r>
            <a:r>
              <a:rPr lang="es-MX" dirty="0"/>
              <a:t>. Es posible que algunas características ya las conozcas porque son esenciales para la</a:t>
            </a:r>
            <a:r>
              <a:rPr lang="es-MX" b="1" dirty="0"/>
              <a:t> creación de presentaciones</a:t>
            </a:r>
            <a:r>
              <a:rPr lang="es-MX" dirty="0"/>
              <a:t>, pero hay otras que son desconocidas para los </a:t>
            </a:r>
            <a:r>
              <a:rPr lang="es-MX" b="1" dirty="0"/>
              <a:t>usuarios de </a:t>
            </a:r>
            <a:r>
              <a:rPr lang="es-MX" b="1" dirty="0" err="1"/>
              <a:t>ppt</a:t>
            </a:r>
            <a:r>
              <a:rPr lang="es-MX" dirty="0"/>
              <a:t> y conviene repasarlas.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003756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2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427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CARACTERÍSTICA DEL SOFTWARE POWER POINT (PPT)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831" y="1844824"/>
            <a:ext cx="9144000" cy="4608512"/>
          </a:xfrm>
        </p:spPr>
        <p:txBody>
          <a:bodyPr>
            <a:noAutofit/>
          </a:bodyPr>
          <a:lstStyle/>
          <a:p>
            <a:pPr fontAlgn="base"/>
            <a:r>
              <a:rPr lang="es-MX" sz="1800" dirty="0" err="1" smtClean="0"/>
              <a:t>Power</a:t>
            </a:r>
            <a:r>
              <a:rPr lang="es-MX" sz="1800" dirty="0" smtClean="0"/>
              <a:t> </a:t>
            </a:r>
            <a:r>
              <a:rPr lang="es-MX" sz="1800" dirty="0"/>
              <a:t>Point permite introducir textos de colores y tipografías diferentes. También es posible cambiar los encabezados de los textos (cuerpo de texto, título H1, subtítulo H2…)</a:t>
            </a:r>
          </a:p>
          <a:p>
            <a:pPr fontAlgn="base"/>
            <a:r>
              <a:rPr lang="es-MX" sz="1800" b="1" dirty="0"/>
              <a:t>Añadir Word Art</a:t>
            </a:r>
            <a:r>
              <a:rPr lang="es-MX" sz="1800" dirty="0"/>
              <a:t> para titulares o destacados.</a:t>
            </a:r>
          </a:p>
          <a:p>
            <a:pPr fontAlgn="base"/>
            <a:r>
              <a:rPr lang="es-MX" sz="1800" dirty="0"/>
              <a:t>Insertar imágenes, tanto personalizadas como de la base de datos del proprio programa.</a:t>
            </a:r>
          </a:p>
          <a:p>
            <a:pPr fontAlgn="base"/>
            <a:r>
              <a:rPr lang="es-MX" sz="1800" dirty="0"/>
              <a:t>Se pueden </a:t>
            </a:r>
            <a:r>
              <a:rPr lang="es-MX" sz="1800" b="1" dirty="0"/>
              <a:t>editar las imágenes que subimos al </a:t>
            </a:r>
            <a:r>
              <a:rPr lang="es-MX" sz="1800" b="1" dirty="0" err="1"/>
              <a:t>Power</a:t>
            </a:r>
            <a:r>
              <a:rPr lang="es-MX" sz="1800" b="1" dirty="0"/>
              <a:t> Point</a:t>
            </a:r>
            <a:r>
              <a:rPr lang="es-MX" sz="1800" dirty="0"/>
              <a:t>. Cambiando el tamaño, saturación, quitando el fondo y mucho más.</a:t>
            </a:r>
          </a:p>
          <a:p>
            <a:pPr fontAlgn="base"/>
            <a:r>
              <a:rPr lang="es-MX" sz="1800" dirty="0"/>
              <a:t>También es posible añadir formas, símbolos e iconos.</a:t>
            </a:r>
          </a:p>
          <a:p>
            <a:pPr fontAlgn="base"/>
            <a:r>
              <a:rPr lang="es-MX" sz="1800" dirty="0"/>
              <a:t>Tiene un</a:t>
            </a:r>
            <a:r>
              <a:rPr lang="es-MX" sz="1800" b="1" dirty="0"/>
              <a:t> sistema multimedia</a:t>
            </a:r>
            <a:r>
              <a:rPr lang="es-MX" sz="1800" dirty="0"/>
              <a:t> donde se puede añadir vídeos, tanto desde el ordenador como utilizando una URL de referencia. Así como audio o </a:t>
            </a:r>
            <a:r>
              <a:rPr lang="es-MX" sz="1800" dirty="0" err="1"/>
              <a:t>gifs</a:t>
            </a:r>
            <a:r>
              <a:rPr lang="es-MX" sz="1800" dirty="0"/>
              <a:t>.</a:t>
            </a:r>
          </a:p>
          <a:p>
            <a:pPr fontAlgn="base"/>
            <a:r>
              <a:rPr lang="es-MX" sz="1800" dirty="0"/>
              <a:t>Cuenta con</a:t>
            </a:r>
            <a:r>
              <a:rPr lang="es-MX" sz="1800" b="1" dirty="0"/>
              <a:t> herramientas de animación</a:t>
            </a:r>
            <a:r>
              <a:rPr lang="es-MX" sz="1800" dirty="0"/>
              <a:t> para dotar de movimiento a los elementos incluidos en las diapositivas.</a:t>
            </a:r>
          </a:p>
          <a:p>
            <a:pPr fontAlgn="base"/>
            <a:r>
              <a:rPr lang="es-MX" sz="1800" dirty="0"/>
              <a:t>Permite abrir documentos con diferentes formatos como </a:t>
            </a:r>
            <a:r>
              <a:rPr lang="es-MX" sz="1800" dirty="0" err="1"/>
              <a:t>ppt</a:t>
            </a:r>
            <a:r>
              <a:rPr lang="es-MX" sz="1800" dirty="0"/>
              <a:t> o </a:t>
            </a:r>
            <a:r>
              <a:rPr lang="es-MX" sz="1800" dirty="0" err="1"/>
              <a:t>pps</a:t>
            </a:r>
            <a:r>
              <a:rPr lang="es-MX" sz="1800" dirty="0"/>
              <a:t>.</a:t>
            </a:r>
          </a:p>
          <a:p>
            <a:pPr fontAlgn="base"/>
            <a:r>
              <a:rPr lang="es-MX" sz="1800" dirty="0"/>
              <a:t>Tiene una gran variedad de plantillas de presentación disponibles que se pueden editar.</a:t>
            </a:r>
          </a:p>
          <a:p>
            <a:pPr fontAlgn="base"/>
            <a:r>
              <a:rPr lang="es-MX" sz="1800" dirty="0"/>
              <a:t>También dispone de</a:t>
            </a:r>
            <a:r>
              <a:rPr lang="es-MX" sz="1800" b="1" dirty="0"/>
              <a:t> temas para personalizar el diseño de las presentaciones</a:t>
            </a:r>
            <a:r>
              <a:rPr lang="es-MX" sz="1800" b="1" dirty="0" smtClean="0"/>
              <a:t>.</a:t>
            </a: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1038326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s-CL" dirty="0" smtClean="0"/>
              <a:t>Observa y lee las siguientes diapositivas</a:t>
            </a:r>
          </a:p>
          <a:p>
            <a:r>
              <a:rPr lang="es-CL" dirty="0" smtClean="0"/>
              <a:t>Realiza una presentación </a:t>
            </a:r>
            <a:r>
              <a:rPr lang="es-CL" dirty="0" err="1" smtClean="0"/>
              <a:t>ppt</a:t>
            </a:r>
            <a:r>
              <a:rPr lang="es-CL" dirty="0" smtClean="0"/>
              <a:t>, con 5 diapositivas, considerando las pautas dadas en las diapositivas 7,8,9,10,11 y 12</a:t>
            </a:r>
          </a:p>
          <a:p>
            <a:r>
              <a:rPr lang="es-CL" dirty="0" smtClean="0"/>
              <a:t>El tema de la presentación es « Mi ciudad»</a:t>
            </a:r>
          </a:p>
          <a:p>
            <a:r>
              <a:rPr lang="es-CL" dirty="0" smtClean="0"/>
              <a:t>Recuerda que  debe tener portada(nombre, curso, asignatura, imagen)</a:t>
            </a:r>
          </a:p>
          <a:p>
            <a:r>
              <a:rPr lang="es-CL" dirty="0" smtClean="0"/>
              <a:t>Debe tener imágenes y animaciones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05352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/>
              <a:t>1. Simplifica el texto</a:t>
            </a:r>
            <a:br>
              <a:rPr lang="es-CL" b="1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s-MX" dirty="0"/>
              <a:t>La presentación en PowerPoint (o cualquier otro formato) </a:t>
            </a:r>
            <a:r>
              <a:rPr lang="es-MX" b="1" dirty="0"/>
              <a:t>complementa</a:t>
            </a:r>
            <a:r>
              <a:rPr lang="es-MX" dirty="0"/>
              <a:t> la exposición que vas a hacer en persona y por tanto no necesitas ni debes incluir en las diapositivas todo el texto que vas a decir</a:t>
            </a:r>
            <a:r>
              <a:rPr lang="es-MX" dirty="0" smtClean="0"/>
              <a:t>.</a:t>
            </a:r>
            <a:r>
              <a:rPr lang="es-MX" dirty="0"/>
              <a:t> El texto de las diapositivas debe ser el estrictamente necesario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9368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2. </a:t>
            </a:r>
            <a:r>
              <a:rPr lang="es-MX" b="1" dirty="0" smtClean="0"/>
              <a:t>Limítate </a:t>
            </a:r>
            <a:r>
              <a:rPr lang="es-MX" b="1" dirty="0"/>
              <a:t>a un mensaje por diapositiva</a:t>
            </a:r>
            <a:br>
              <a:rPr lang="es-MX" b="1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484784"/>
            <a:ext cx="7427168" cy="452596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MX" dirty="0"/>
              <a:t> </a:t>
            </a:r>
            <a:r>
              <a:rPr lang="es-MX" b="1" dirty="0"/>
              <a:t>Una diapositiva, un tema</a:t>
            </a:r>
            <a:r>
              <a:rPr lang="es-MX" dirty="0"/>
              <a:t>, es un buen punto de partida. Mezclar varios temas diluye el mensaje, confunde a los espectadores y te hace a ti mismo más difícil hacer una presentación coherente.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9452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46" y="260648"/>
            <a:ext cx="9116954" cy="114300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3. Resume tu presentación en tres puntos</a:t>
            </a:r>
            <a:br>
              <a:rPr lang="es-MX" b="1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77072"/>
            <a:ext cx="7355160" cy="2049091"/>
          </a:xfrm>
        </p:spPr>
        <p:txBody>
          <a:bodyPr>
            <a:normAutofit/>
          </a:bodyPr>
          <a:lstStyle/>
          <a:p>
            <a:r>
              <a:rPr lang="es-MX" dirty="0"/>
              <a:t>La presentación puede ser enormemente compleja y larga, pero </a:t>
            </a:r>
            <a:r>
              <a:rPr lang="es-MX" b="1" dirty="0"/>
              <a:t>los puntos más importantes</a:t>
            </a:r>
            <a:r>
              <a:rPr lang="es-MX" dirty="0"/>
              <a:t> no deberían ser más de tres y deberían estar claramente definidos.</a:t>
            </a:r>
            <a:endParaRPr lang="es-CL" dirty="0"/>
          </a:p>
        </p:txBody>
      </p:sp>
      <p:pic>
        <p:nvPicPr>
          <p:cNvPr id="3074" name="Picture 2" descr="Pepotroni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08"/>
          <a:stretch/>
        </p:blipFill>
        <p:spPr bwMode="auto">
          <a:xfrm>
            <a:off x="2051720" y="1128799"/>
            <a:ext cx="4286250" cy="258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817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201</Words>
  <Application>Microsoft Office PowerPoint</Application>
  <PresentationFormat>Presentación en pantalla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¿Qué es PPT?</vt:lpstr>
      <vt:lpstr>Presentación de PowerPoint</vt:lpstr>
      <vt:lpstr>CARACTERÍSTICA DEL SOFTWARE POWER POINT (PPT)</vt:lpstr>
      <vt:lpstr>ACTIVIDAD</vt:lpstr>
      <vt:lpstr>1. Simplifica el texto </vt:lpstr>
      <vt:lpstr>2. Limítate a un mensaje por diapositiva </vt:lpstr>
      <vt:lpstr>3. Resume tu presentación en tres puntos </vt:lpstr>
      <vt:lpstr>Ordena el contenido </vt:lpstr>
      <vt:lpstr>Usa imágenes de calidad </vt:lpstr>
      <vt:lpstr>. No te pases con las animaciones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HEIDY BAEZA</dc:creator>
  <cp:lastModifiedBy>HEIDY BAEZA</cp:lastModifiedBy>
  <cp:revision>6</cp:revision>
  <dcterms:created xsi:type="dcterms:W3CDTF">2020-03-17T22:43:50Z</dcterms:created>
  <dcterms:modified xsi:type="dcterms:W3CDTF">2020-03-17T23:45:38Z</dcterms:modified>
</cp:coreProperties>
</file>