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191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6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8422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288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3316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8772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39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5032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599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319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31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186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865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774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650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342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8604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0BE12C3-FE25-4065-8B4B-32C079052F05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B627E-A13B-4ED2-9E16-F1BE9D931F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070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254&amp;v=lIRMXJOtfMY&amp;feature=emb_log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196737"/>
          </a:xfrm>
        </p:spPr>
        <p:txBody>
          <a:bodyPr/>
          <a:lstStyle/>
          <a:p>
            <a:r>
              <a:rPr lang="es-CL" dirty="0" smtClean="0"/>
              <a:t>Habilidades comunicativas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O.A: </a:t>
            </a:r>
            <a:r>
              <a:rPr lang="es-CL" dirty="0"/>
              <a:t>Identificar las acciones principales de un relato explicando cómo influyen en la historia.</a:t>
            </a:r>
          </a:p>
          <a:p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6335486" y="5569131"/>
            <a:ext cx="58565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Docente: Pía Molina Paz – Fernanda Báez</a:t>
            </a:r>
          </a:p>
          <a:p>
            <a:r>
              <a:rPr lang="es-CL" dirty="0" smtClean="0"/>
              <a:t>Curso: 7° A- </a:t>
            </a:r>
            <a:r>
              <a:rPr lang="es-CL" smtClean="0"/>
              <a:t>B- C.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1821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n° 1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Observa el siguiente cortometraje y contesta:</a:t>
            </a:r>
            <a:endParaRPr lang="es-CL" dirty="0"/>
          </a:p>
          <a:p>
            <a:r>
              <a:rPr lang="es-CL" dirty="0"/>
              <a:t>Nombre: </a:t>
            </a:r>
            <a:r>
              <a:rPr lang="es-CL" dirty="0" err="1"/>
              <a:t>Dragon</a:t>
            </a:r>
            <a:r>
              <a:rPr lang="es-CL" dirty="0"/>
              <a:t> </a:t>
            </a:r>
            <a:r>
              <a:rPr lang="es-CL" dirty="0" err="1" smtClean="0"/>
              <a:t>boy</a:t>
            </a:r>
            <a:r>
              <a:rPr lang="es-CL" dirty="0"/>
              <a:t>.</a:t>
            </a:r>
          </a:p>
          <a:p>
            <a:r>
              <a:rPr lang="es-CL" dirty="0"/>
              <a:t>Link: </a:t>
            </a:r>
            <a:r>
              <a:rPr lang="es-ES" u="sng" dirty="0">
                <a:hlinkClick r:id="rId2"/>
              </a:rPr>
              <a:t>https://</a:t>
            </a:r>
            <a:r>
              <a:rPr lang="es-ES" u="sng" dirty="0" smtClean="0">
                <a:hlinkClick r:id="rId2"/>
              </a:rPr>
              <a:t>www.youtube.com/watch?time_continue=254&amp;v=lIRMXJOtfMY&amp;feature=emb_logo</a:t>
            </a:r>
            <a:endParaRPr lang="es-ES" u="sng" dirty="0" smtClean="0"/>
          </a:p>
          <a:p>
            <a:endParaRPr lang="es-ES" u="sng" dirty="0"/>
          </a:p>
          <a:p>
            <a:pPr lvl="0"/>
            <a:r>
              <a:rPr lang="es-ES" dirty="0"/>
              <a:t>Señala tres acciones principales del relato.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16394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509451"/>
            <a:ext cx="8946541" cy="5316583"/>
          </a:xfrm>
        </p:spPr>
        <p:txBody>
          <a:bodyPr>
            <a:normAutofit/>
          </a:bodyPr>
          <a:lstStyle/>
          <a:p>
            <a:r>
              <a:rPr lang="es-CL" dirty="0"/>
              <a:t>Las narraciones están conformadas por una secuencia de acciones. Las acciones principales de los personajes están motivadas por sus intereses, su posición en el conflicto o la complicación, las maneras de reaccionar ante hechos, los problemas que enfrentan, entre otras</a:t>
            </a:r>
            <a:r>
              <a:rPr lang="es-CL" dirty="0" smtClean="0"/>
              <a:t>.</a:t>
            </a:r>
            <a:endParaRPr lang="es-CL" dirty="0"/>
          </a:p>
          <a:p>
            <a:r>
              <a:rPr lang="es-CL" dirty="0"/>
              <a:t>Estas acciones las podemos agrupar en: Situación inicial, desarrollo y desenlace, momentos: </a:t>
            </a:r>
          </a:p>
          <a:p>
            <a:pPr marL="0" indent="0">
              <a:buNone/>
            </a:pPr>
            <a:endParaRPr lang="es-CL" dirty="0"/>
          </a:p>
          <a:p>
            <a:pPr lvl="0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90027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191760"/>
              </p:ext>
            </p:extLst>
          </p:nvPr>
        </p:nvGraphicFramePr>
        <p:xfrm>
          <a:off x="858385" y="381884"/>
          <a:ext cx="9552712" cy="6110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3528">
                  <a:extLst>
                    <a:ext uri="{9D8B030D-6E8A-4147-A177-3AD203B41FA5}">
                      <a16:colId xmlns:a16="http://schemas.microsoft.com/office/drawing/2014/main" val="2718908017"/>
                    </a:ext>
                  </a:extLst>
                </a:gridCol>
                <a:gridCol w="3184592">
                  <a:extLst>
                    <a:ext uri="{9D8B030D-6E8A-4147-A177-3AD203B41FA5}">
                      <a16:colId xmlns:a16="http://schemas.microsoft.com/office/drawing/2014/main" val="88203706"/>
                    </a:ext>
                  </a:extLst>
                </a:gridCol>
                <a:gridCol w="3184592">
                  <a:extLst>
                    <a:ext uri="{9D8B030D-6E8A-4147-A177-3AD203B41FA5}">
                      <a16:colId xmlns:a16="http://schemas.microsoft.com/office/drawing/2014/main" val="1155413831"/>
                    </a:ext>
                  </a:extLst>
                </a:gridCol>
              </a:tblGrid>
              <a:tr h="3923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Situación inicial 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Desarrollo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Situación final o desenlace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264557"/>
                  </a:ext>
                </a:extLst>
              </a:tr>
              <a:tr h="21864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Se presenta a los personajes principales, la época, el lugar en el que se ambienta el relato y el conflicto a partir del cual se desarrollará la trama.</a:t>
                      </a:r>
                      <a:endParaRPr lang="es-CL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</a:rPr>
                        <a:t>Se desenvuelve la historia, transcurren las acciones de los personajes. Generalmente desde una complicación hasta su resolución.</a:t>
                      </a:r>
                      <a:endParaRPr lang="es-CL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Resolución del conflicto o de los conflictos presentados y final de la historia.</a:t>
                      </a:r>
                      <a:endParaRPr lang="es-CL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0986647"/>
                  </a:ext>
                </a:extLst>
              </a:tr>
              <a:tr h="1177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¿Qué ocurre con el conflicto principal en esta etapa?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¿Qué ocurre con el conflicto principal en esta etapa?</a:t>
                      </a:r>
                      <a:endParaRPr lang="es-CL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¿Qué ocurre con el conflicto principal en esta etapa?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7988705"/>
                  </a:ext>
                </a:extLst>
              </a:tr>
              <a:tr h="235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Aún no se presenta. Sin embargo, es común que se presenten las motivaciones de los personajes.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Se desarrollan las fuerzas en conflicto a través de una serie de eventos.</a:t>
                      </a:r>
                      <a:endParaRPr lang="es-CL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El conflicto se resuelve,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una fuerza triunfa sobre otra y se libera la tensión. Aquí aparece un resultado final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de las acciones emprendidas por el protagonista y la historia concluye.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0916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671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548640"/>
            <a:ext cx="8946541" cy="5699759"/>
          </a:xfrm>
        </p:spPr>
        <p:txBody>
          <a:bodyPr/>
          <a:lstStyle/>
          <a:p>
            <a:r>
              <a:rPr lang="es-CL" dirty="0"/>
              <a:t>Estas acciones principales se complementan con acciones que “dan sabor” a la historia, los detalles permiten que el lector vaya imaginando y contextualizando la narración</a:t>
            </a:r>
            <a:r>
              <a:rPr lang="es-CL" dirty="0" smtClean="0"/>
              <a:t>.</a:t>
            </a:r>
            <a:r>
              <a:rPr lang="es-CL" dirty="0"/>
              <a:t> 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180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301339"/>
              </p:ext>
            </p:extLst>
          </p:nvPr>
        </p:nvGraphicFramePr>
        <p:xfrm>
          <a:off x="613953" y="1436914"/>
          <a:ext cx="9940835" cy="4415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3987">
                  <a:extLst>
                    <a:ext uri="{9D8B030D-6E8A-4147-A177-3AD203B41FA5}">
                      <a16:colId xmlns:a16="http://schemas.microsoft.com/office/drawing/2014/main" val="2397979561"/>
                    </a:ext>
                  </a:extLst>
                </a:gridCol>
                <a:gridCol w="3315113">
                  <a:extLst>
                    <a:ext uri="{9D8B030D-6E8A-4147-A177-3AD203B41FA5}">
                      <a16:colId xmlns:a16="http://schemas.microsoft.com/office/drawing/2014/main" val="1387507533"/>
                    </a:ext>
                  </a:extLst>
                </a:gridCol>
                <a:gridCol w="3311735">
                  <a:extLst>
                    <a:ext uri="{9D8B030D-6E8A-4147-A177-3AD203B41FA5}">
                      <a16:colId xmlns:a16="http://schemas.microsoft.com/office/drawing/2014/main" val="9318235"/>
                    </a:ext>
                  </a:extLst>
                </a:gridCol>
              </a:tblGrid>
              <a:tr h="981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Situación inicial o introducción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Nudo o desarrollo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Situación final o desenlace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6690882"/>
                  </a:ext>
                </a:extLst>
              </a:tr>
              <a:tr h="3434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</a:rPr>
                        <a:t>El niño observa enamorado a la princesa y disfrazado de dragón sale a escena sin esperanzas de poder conquistar a su amor.</a:t>
                      </a:r>
                      <a:endParaRPr lang="es-CL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CL" sz="1100">
                          <a:effectLst/>
                        </a:rPr>
                        <a:t>El niño dragón poco a poco va tomando confianza y se enfrenta al príncipe 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6790052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011681" y="391886"/>
            <a:ext cx="922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Escribe la situación final o desenlace que ocurre en la historia vista.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4804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28376"/>
              </p:ext>
            </p:extLst>
          </p:nvPr>
        </p:nvGraphicFramePr>
        <p:xfrm>
          <a:off x="515982" y="1446437"/>
          <a:ext cx="10071462" cy="3252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7534">
                  <a:extLst>
                    <a:ext uri="{9D8B030D-6E8A-4147-A177-3AD203B41FA5}">
                      <a16:colId xmlns:a16="http://schemas.microsoft.com/office/drawing/2014/main" val="2650228567"/>
                    </a:ext>
                  </a:extLst>
                </a:gridCol>
                <a:gridCol w="3358675">
                  <a:extLst>
                    <a:ext uri="{9D8B030D-6E8A-4147-A177-3AD203B41FA5}">
                      <a16:colId xmlns:a16="http://schemas.microsoft.com/office/drawing/2014/main" val="1941715111"/>
                    </a:ext>
                  </a:extLst>
                </a:gridCol>
                <a:gridCol w="3355253">
                  <a:extLst>
                    <a:ext uri="{9D8B030D-6E8A-4147-A177-3AD203B41FA5}">
                      <a16:colId xmlns:a16="http://schemas.microsoft.com/office/drawing/2014/main" val="407501093"/>
                    </a:ext>
                  </a:extLst>
                </a:gridCol>
              </a:tblGrid>
              <a:tr h="7228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Situación inicial o introducción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</a:rPr>
                        <a:t>Nudo o desarrollo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>
                          <a:effectLst/>
                        </a:rPr>
                        <a:t>Situación final o desenlace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530247"/>
                  </a:ext>
                </a:extLst>
              </a:tr>
              <a:tr h="2529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7234178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705394" y="404949"/>
            <a:ext cx="898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/>
              <a:t>Completa el cuadro y señala algunas acciones que aportan detalles a la historia:</a:t>
            </a:r>
          </a:p>
        </p:txBody>
      </p:sp>
    </p:spTree>
    <p:extLst>
      <p:ext uri="{BB962C8B-B14F-4D97-AF65-F5344CB8AC3E}">
        <p14:creationId xmlns:p14="http://schemas.microsoft.com/office/powerpoint/2010/main" val="3296140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836024"/>
            <a:ext cx="8946541" cy="2155370"/>
          </a:xfrm>
        </p:spPr>
        <p:txBody>
          <a:bodyPr/>
          <a:lstStyle/>
          <a:p>
            <a:r>
              <a:rPr lang="es-CL" dirty="0" smtClean="0"/>
              <a:t>Mediante lo visto en el video crea tu propio cuento del video, recuerda inicio, desarrollo y cierre.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7966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430</Words>
  <Application>Microsoft Office PowerPoint</Application>
  <PresentationFormat>Panorámica</PresentationFormat>
  <Paragraphs>50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</vt:lpstr>
      <vt:lpstr>Habilidades comunicativas</vt:lpstr>
      <vt:lpstr>Actividad n°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Habilidades comunicativas</dc:title>
  <dc:creator>Usuario de Windows</dc:creator>
  <cp:lastModifiedBy>Usuario de Windows</cp:lastModifiedBy>
  <cp:revision>7</cp:revision>
  <dcterms:created xsi:type="dcterms:W3CDTF">2020-03-17T16:30:43Z</dcterms:created>
  <dcterms:modified xsi:type="dcterms:W3CDTF">2020-03-17T17:26:24Z</dcterms:modified>
</cp:coreProperties>
</file>