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932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20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62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48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45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576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566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19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989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915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619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29B72-2494-4BC8-ADC0-F3B66FBB1A5A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F4841-798A-4FB1-9FB9-34C343252FB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01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n para patrimonio de chi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017"/>
          <a:stretch/>
        </p:blipFill>
        <p:spPr bwMode="auto">
          <a:xfrm>
            <a:off x="-28476" y="0"/>
            <a:ext cx="9172475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1375531"/>
            <a:ext cx="4968552" cy="1470025"/>
          </a:xfrm>
        </p:spPr>
        <p:txBody>
          <a:bodyPr>
            <a:no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Unidad 1:</a:t>
            </a:r>
            <a:br>
              <a:rPr lang="es-CL" b="1" dirty="0">
                <a:solidFill>
                  <a:schemeClr val="bg1"/>
                </a:solidFill>
              </a:rPr>
            </a:br>
            <a:r>
              <a:rPr lang="es-CL" b="1" dirty="0">
                <a:solidFill>
                  <a:schemeClr val="bg1"/>
                </a:solidFill>
              </a:rPr>
              <a:t>Escuchando, cantando y tocando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190292"/>
            <a:ext cx="8640960" cy="2639144"/>
          </a:xfrm>
        </p:spPr>
        <p:txBody>
          <a:bodyPr>
            <a:normAutofit fontScale="70000" lnSpcReduction="20000"/>
          </a:bodyPr>
          <a:lstStyle/>
          <a:p>
            <a:r>
              <a:rPr lang="es-CL" sz="3800" b="1" dirty="0">
                <a:solidFill>
                  <a:schemeClr val="tx1"/>
                </a:solidFill>
              </a:rPr>
              <a:t>OA 1</a:t>
            </a:r>
          </a:p>
          <a:p>
            <a:r>
              <a:rPr lang="es-MX" sz="3800" dirty="0">
                <a:solidFill>
                  <a:schemeClr val="tx1"/>
                </a:solidFill>
              </a:rPr>
              <a:t>Comunicar sentimientos, sensaciones e ideas al escuchar manifestaciones y obras musicales de Chile y el mundo,</a:t>
            </a:r>
          </a:p>
          <a:p>
            <a:r>
              <a:rPr lang="es-MX" sz="3800" dirty="0">
                <a:solidFill>
                  <a:schemeClr val="tx1"/>
                </a:solidFill>
              </a:rPr>
              <a:t>presentes en la tradición, oral, escrita y popular, integrando sus conocimientos en expresiones verbales, visuales,</a:t>
            </a:r>
          </a:p>
          <a:p>
            <a:r>
              <a:rPr lang="es-CL" sz="3800" dirty="0">
                <a:solidFill>
                  <a:schemeClr val="tx1"/>
                </a:solidFill>
              </a:rPr>
              <a:t>sonoras y corporales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1449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n para patrimonio intangible de ch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4" descr="Resultado de imagen para patrimonio intangible de chil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4102" name="Picture 6" descr="Resultado de imagen para patrimonio intangible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0"/>
            <a:ext cx="8646061" cy="641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11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PATRIMONIO CULTURAL INTANGIBLE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5580112" cy="5257799"/>
          </a:xfrm>
        </p:spPr>
        <p:txBody>
          <a:bodyPr>
            <a:normAutofit fontScale="55000" lnSpcReduction="20000"/>
          </a:bodyPr>
          <a:lstStyle/>
          <a:p>
            <a:r>
              <a:rPr lang="es-MX" dirty="0"/>
              <a:t>El </a:t>
            </a:r>
            <a:r>
              <a:rPr lang="es-MX" b="1" dirty="0"/>
              <a:t>Patrimonio Cultural Intangible</a:t>
            </a:r>
            <a:r>
              <a:rPr lang="es-MX" dirty="0"/>
              <a:t> puede ser definido como el conjunto de elementos sin sustancia física, o formas de conducta que procede de una cultura tradicional, popular o indígena; y el cual se transmite oralmente o mediante gestos y se modifica con el transcurso del tiempo a través de un proceso de recreación colectiva. Son las manifestaciones no materiales que emanan de una cultura en forma de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saberes (conocimientos y modos de hacer enraizados en la vida cotidiana de las comunidades),</a:t>
            </a:r>
          </a:p>
          <a:p>
            <a:r>
              <a:rPr lang="es-MX" dirty="0"/>
              <a:t>celebraciones (rituales, festividades, y prácticas de la vida social),</a:t>
            </a:r>
          </a:p>
          <a:p>
            <a:r>
              <a:rPr lang="es-MX" dirty="0"/>
              <a:t>formas de expresión (manifestaciones literarias, musicales, plásticas, escénicas, lúdicas, entre otras) y</a:t>
            </a:r>
          </a:p>
          <a:p>
            <a:r>
              <a:rPr lang="es-MX" dirty="0"/>
              <a:t>lugares (mercados, ferias, santuarios, plazas y demás espacios donde tienen lugar prácticas culturales).</a:t>
            </a:r>
          </a:p>
        </p:txBody>
      </p:sp>
      <p:pic>
        <p:nvPicPr>
          <p:cNvPr id="5122" name="Picture 2" descr="Resultado de imagen para patrimonio intangible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944" y="1628800"/>
            <a:ext cx="364840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64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Observar y leer las diapositivas</a:t>
            </a:r>
          </a:p>
          <a:p>
            <a:r>
              <a:rPr lang="es-CL" dirty="0" smtClean="0"/>
              <a:t>Transcribir a su cuaderno las diapositivas 1,2,3 y 4</a:t>
            </a:r>
          </a:p>
          <a:p>
            <a:r>
              <a:rPr lang="es-CL" dirty="0" smtClean="0"/>
              <a:t>Investigar y escribir 3 ejemplos de:</a:t>
            </a:r>
          </a:p>
          <a:p>
            <a:r>
              <a:rPr lang="es-CL" dirty="0" smtClean="0"/>
              <a:t>- Saberes y modos de Hacer</a:t>
            </a:r>
          </a:p>
          <a:p>
            <a:r>
              <a:rPr lang="es-CL" dirty="0" smtClean="0"/>
              <a:t>- Rituales y celebraciones de Chile</a:t>
            </a:r>
          </a:p>
          <a:p>
            <a:r>
              <a:rPr lang="es-CL" dirty="0" smtClean="0"/>
              <a:t>- Expresiones artísticas</a:t>
            </a:r>
          </a:p>
          <a:p>
            <a:r>
              <a:rPr lang="es-CL" dirty="0" smtClean="0"/>
              <a:t>- Carnavales</a:t>
            </a:r>
          </a:p>
          <a:p>
            <a:endParaRPr lang="es-CL" dirty="0"/>
          </a:p>
          <a:p>
            <a:r>
              <a:rPr lang="es-CL" dirty="0" smtClean="0"/>
              <a:t>RECORDAR: Practicar la canción «Todos Juntos» para vuelta a clases (abril)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7426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SABERES Y MODOS DE HACER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Son el conjunto de conocimientos, técnicas y prácticas que las comunidades desarrollan en interacción con su entorno natural, y se vinculan a su sistemas de creencias referentes a: gastronomía, medicina tradicional, técnicas de construcciones tradicionales y la variedad de técnicas artesanales; ante todo son conocimientos y formas de "saber hacer" que se transmiten de generación en generación</a:t>
            </a:r>
            <a:r>
              <a:rPr lang="es-MX" dirty="0" smtClean="0"/>
              <a:t>.</a:t>
            </a:r>
            <a:endParaRPr lang="es-CL" dirty="0"/>
          </a:p>
        </p:txBody>
      </p:sp>
      <p:pic>
        <p:nvPicPr>
          <p:cNvPr id="6146" name="Picture 2" descr="Resultado de imagen para patrimonio intangible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969"/>
            <a:ext cx="4788024" cy="395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55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RITUALES Y CELEBRACIONES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45848" y="1700808"/>
            <a:ext cx="4402832" cy="4525963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Son las prácticas y manifestaciones culturales desarrolladas en un contexto espacial y temporal como celebraciones religiosas (por ejemplo, Semana Santa) y rituales asociados al ciclo agrícola o al ciclo vital de grupos e individuos.</a:t>
            </a:r>
            <a:endParaRPr lang="es-CL" dirty="0"/>
          </a:p>
        </p:txBody>
      </p:sp>
      <p:pic>
        <p:nvPicPr>
          <p:cNvPr id="3074" name="Picture 2" descr="Resultado de imagen para patrimonio intangible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31" y="2132856"/>
            <a:ext cx="4876800" cy="425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EXPRESIONES ARTISTICAS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28800"/>
            <a:ext cx="3538736" cy="4525963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Son las representaciones de la danza, música, teatro, juegos y otras expresiones vinculadas a espacios rituales o cotidianos; entre ellas destaca la tradición oral de mitos, leyendas, cuentos, canciones, plegarias, expresiones literarias, así como narraciones de la memoria local</a:t>
            </a:r>
            <a:endParaRPr lang="es-CL" dirty="0"/>
          </a:p>
        </p:txBody>
      </p:sp>
      <p:pic>
        <p:nvPicPr>
          <p:cNvPr id="2050" name="Picture 2" descr="Resultado de imagen para patrimonio intangible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343" y="1412776"/>
            <a:ext cx="4884019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420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CARNAVALES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1" y="1578458"/>
            <a:ext cx="3824525" cy="4525963"/>
          </a:xfrm>
        </p:spPr>
        <p:txBody>
          <a:bodyPr>
            <a:normAutofit fontScale="62500" lnSpcReduction="20000"/>
          </a:bodyPr>
          <a:lstStyle/>
          <a:p>
            <a:r>
              <a:rPr lang="es-MX" dirty="0"/>
              <a:t>Son celebraciones cuya característica común es la de ser un período de permisividad y cierto descontrol, marcando una ruptura en el orden social, que tiene lugar inmediatamente antes del inicio de la cuaresma cristiana, con fecha variable (entre febrero y marzo según el año). El carnaval combina algunos elementos como disfraces, desfiles, y fiestas en la calle. Por extensión se llaman así algunas fiestas similares en cualquier época del año.</a:t>
            </a:r>
            <a:endParaRPr lang="es-CL" dirty="0"/>
          </a:p>
        </p:txBody>
      </p:sp>
      <p:pic>
        <p:nvPicPr>
          <p:cNvPr id="1026" name="Picture 2" descr="Resultado de imagen para patrimonio intangible de c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037" y="2132856"/>
            <a:ext cx="5125752" cy="341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09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349</Words>
  <Application>Microsoft Office PowerPoint</Application>
  <PresentationFormat>Presentación en pantalla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Unidad 1: Escuchando, cantando y tocando</vt:lpstr>
      <vt:lpstr>Presentación de PowerPoint</vt:lpstr>
      <vt:lpstr>PATRIMONIO CULTURAL INTANGIBLE</vt:lpstr>
      <vt:lpstr>ACTIVIDAD</vt:lpstr>
      <vt:lpstr>SABERES Y MODOS DE HACER</vt:lpstr>
      <vt:lpstr>RITUALES Y CELEBRACIONES</vt:lpstr>
      <vt:lpstr>EXPRESIONES ARTISTICAS</vt:lpstr>
      <vt:lpstr>CARNAVALES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1: Escuchando, cantando y tocando</dc:title>
  <dc:creator>HEIDY BAEZA</dc:creator>
  <cp:lastModifiedBy>HEIDY BAEZA</cp:lastModifiedBy>
  <cp:revision>5</cp:revision>
  <dcterms:created xsi:type="dcterms:W3CDTF">2020-03-17T23:51:48Z</dcterms:created>
  <dcterms:modified xsi:type="dcterms:W3CDTF">2020-03-18T00:38:38Z</dcterms:modified>
</cp:coreProperties>
</file>