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8" r:id="rId4"/>
    <p:sldId id="262" r:id="rId5"/>
    <p:sldId id="260" r:id="rId6"/>
    <p:sldId id="263" r:id="rId7"/>
    <p:sldId id="259" r:id="rId8"/>
    <p:sldId id="257" r:id="rId9"/>
    <p:sldId id="264" r:id="rId1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61454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248487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34997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61010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346073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513714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249509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194314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5632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390568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2333A7-DD1B-4907-A6B2-EC33557C7C69}" type="datetimeFigureOut">
              <a:rPr lang="es-CL" smtClean="0"/>
              <a:t>17-03-2020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6A00BDC-6FAC-4491-B34C-979C02D35006}" type="slidenum">
              <a:rPr lang="es-CL" smtClean="0"/>
              <a:t>‹Nº›</a:t>
            </a:fld>
            <a:endParaRPr lang="es-CL"/>
          </a:p>
        </p:txBody>
      </p:sp>
    </p:spTree>
    <p:extLst>
      <p:ext uri="{BB962C8B-B14F-4D97-AF65-F5344CB8AC3E}">
        <p14:creationId xmlns:p14="http://schemas.microsoft.com/office/powerpoint/2010/main" val="193744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333A7-DD1B-4907-A6B2-EC33557C7C69}" type="datetimeFigureOut">
              <a:rPr lang="es-CL" smtClean="0"/>
              <a:t>17-03-2020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00BDC-6FAC-4491-B34C-979C02D35006}" type="slidenum">
              <a:rPr lang="es-CL" smtClean="0"/>
              <a:t>‹Nº›</a:t>
            </a:fld>
            <a:endParaRPr lang="es-CL"/>
          </a:p>
        </p:txBody>
      </p:sp>
    </p:spTree>
    <p:extLst>
      <p:ext uri="{BB962C8B-B14F-4D97-AF65-F5344CB8AC3E}">
        <p14:creationId xmlns:p14="http://schemas.microsoft.com/office/powerpoint/2010/main" val="1069668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764704"/>
            <a:ext cx="8208912" cy="2160240"/>
          </a:xfrm>
        </p:spPr>
        <p:txBody>
          <a:bodyPr>
            <a:normAutofit/>
          </a:bodyPr>
          <a:lstStyle/>
          <a:p>
            <a:r>
              <a:rPr lang="es-MX" dirty="0" smtClean="0"/>
              <a:t>8vo- Unidad </a:t>
            </a:r>
            <a:r>
              <a:rPr lang="es-MX" dirty="0"/>
              <a:t>1: </a:t>
            </a:r>
            <a:r>
              <a:rPr lang="es-MX" dirty="0" smtClean="0"/>
              <a:t/>
            </a:r>
            <a:br>
              <a:rPr lang="es-MX" dirty="0" smtClean="0"/>
            </a:br>
            <a:r>
              <a:rPr lang="es-MX" dirty="0" smtClean="0"/>
              <a:t>Planteamiento </a:t>
            </a:r>
            <a:r>
              <a:rPr lang="es-MX" dirty="0"/>
              <a:t>del problema e </a:t>
            </a:r>
            <a:r>
              <a:rPr lang="es-MX" dirty="0" smtClean="0"/>
              <a:t>identificación </a:t>
            </a:r>
            <a:r>
              <a:rPr lang="es-CL" dirty="0" smtClean="0"/>
              <a:t>de </a:t>
            </a:r>
            <a:r>
              <a:rPr lang="es-CL" dirty="0"/>
              <a:t>necesidades</a:t>
            </a:r>
          </a:p>
        </p:txBody>
      </p:sp>
      <p:sp>
        <p:nvSpPr>
          <p:cNvPr id="3" name="2 Subtítulo"/>
          <p:cNvSpPr>
            <a:spLocks noGrp="1"/>
          </p:cNvSpPr>
          <p:nvPr>
            <p:ph type="subTitle" idx="1"/>
          </p:nvPr>
        </p:nvSpPr>
        <p:spPr>
          <a:xfrm>
            <a:off x="323528" y="3789040"/>
            <a:ext cx="8705056" cy="2592288"/>
          </a:xfrm>
        </p:spPr>
        <p:txBody>
          <a:bodyPr>
            <a:noAutofit/>
          </a:bodyPr>
          <a:lstStyle/>
          <a:p>
            <a:r>
              <a:rPr lang="es-CL" sz="2800" dirty="0" smtClean="0">
                <a:solidFill>
                  <a:schemeClr val="tx1"/>
                </a:solidFill>
              </a:rPr>
              <a:t>OBJETIVO: </a:t>
            </a:r>
            <a:r>
              <a:rPr lang="es-CL" sz="2800" b="1" dirty="0">
                <a:solidFill>
                  <a:schemeClr val="tx1"/>
                </a:solidFill>
              </a:rPr>
              <a:t>OA 1</a:t>
            </a:r>
          </a:p>
          <a:p>
            <a:r>
              <a:rPr lang="es-CL" sz="2800" dirty="0" smtClean="0">
                <a:solidFill>
                  <a:schemeClr val="tx1"/>
                </a:solidFill>
              </a:rPr>
              <a:t>Identificar oportunidades o necesidades </a:t>
            </a:r>
            <a:r>
              <a:rPr lang="es-CL" sz="2800" dirty="0">
                <a:solidFill>
                  <a:schemeClr val="tx1"/>
                </a:solidFill>
              </a:rPr>
              <a:t>personales,</a:t>
            </a:r>
          </a:p>
          <a:p>
            <a:r>
              <a:rPr lang="es-CL" sz="2800" dirty="0">
                <a:solidFill>
                  <a:schemeClr val="tx1"/>
                </a:solidFill>
              </a:rPr>
              <a:t>grupales o </a:t>
            </a:r>
            <a:r>
              <a:rPr lang="es-CL" sz="2800" dirty="0" smtClean="0">
                <a:solidFill>
                  <a:schemeClr val="tx1"/>
                </a:solidFill>
              </a:rPr>
              <a:t>locales que </a:t>
            </a:r>
            <a:r>
              <a:rPr lang="es-CL" sz="2800" dirty="0">
                <a:solidFill>
                  <a:schemeClr val="tx1"/>
                </a:solidFill>
              </a:rPr>
              <a:t>impliquen </a:t>
            </a:r>
            <a:r>
              <a:rPr lang="es-CL" sz="2800" dirty="0" smtClean="0">
                <a:solidFill>
                  <a:schemeClr val="tx1"/>
                </a:solidFill>
              </a:rPr>
              <a:t>la creación </a:t>
            </a:r>
            <a:r>
              <a:rPr lang="es-CL" sz="2800" dirty="0">
                <a:solidFill>
                  <a:schemeClr val="tx1"/>
                </a:solidFill>
              </a:rPr>
              <a:t>de un</a:t>
            </a:r>
          </a:p>
          <a:p>
            <a:r>
              <a:rPr lang="es-CL" sz="2800" dirty="0">
                <a:solidFill>
                  <a:schemeClr val="tx1"/>
                </a:solidFill>
              </a:rPr>
              <a:t>producto </a:t>
            </a:r>
            <a:r>
              <a:rPr lang="es-CL" sz="2800" dirty="0" smtClean="0">
                <a:solidFill>
                  <a:schemeClr val="tx1"/>
                </a:solidFill>
              </a:rPr>
              <a:t>tecnológico, reflexionando </a:t>
            </a:r>
            <a:r>
              <a:rPr lang="es-CL" sz="2800" dirty="0">
                <a:solidFill>
                  <a:schemeClr val="tx1"/>
                </a:solidFill>
              </a:rPr>
              <a:t>acerca de</a:t>
            </a:r>
          </a:p>
          <a:p>
            <a:r>
              <a:rPr lang="es-CL" sz="2800" dirty="0">
                <a:solidFill>
                  <a:schemeClr val="tx1"/>
                </a:solidFill>
              </a:rPr>
              <a:t>sus posibles aportes.</a:t>
            </a:r>
          </a:p>
        </p:txBody>
      </p:sp>
    </p:spTree>
    <p:extLst>
      <p:ext uri="{BB962C8B-B14F-4D97-AF65-F5344CB8AC3E}">
        <p14:creationId xmlns:p14="http://schemas.microsoft.com/office/powerpoint/2010/main" val="41150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NECESIDADE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92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6863417"/>
          </a:xfrm>
          <a:prstGeom prst="rect">
            <a:avLst/>
          </a:prstGeom>
          <a:noFill/>
        </p:spPr>
        <p:txBody>
          <a:bodyPr wrap="square" rtlCol="0">
            <a:spAutoFit/>
          </a:bodyPr>
          <a:lstStyle/>
          <a:p>
            <a:r>
              <a:rPr lang="es-MX" sz="2000" b="1" dirty="0"/>
              <a:t>Planteamiento del problema - determinación de necesidad</a:t>
            </a:r>
          </a:p>
          <a:p>
            <a:r>
              <a:rPr lang="es-CL" sz="2000" b="1" dirty="0"/>
              <a:t>Patrimonio y </a:t>
            </a:r>
            <a:r>
              <a:rPr lang="es-CL" sz="2000" b="1" dirty="0" smtClean="0"/>
              <a:t>turismo</a:t>
            </a:r>
          </a:p>
          <a:p>
            <a:endParaRPr lang="es-CL" sz="2000" b="1" dirty="0"/>
          </a:p>
          <a:p>
            <a:r>
              <a:rPr lang="es-MX" sz="2000" dirty="0"/>
              <a:t>El patrimonio de un país es una construcción social que </a:t>
            </a:r>
            <a:r>
              <a:rPr lang="es-MX" sz="2000" dirty="0" smtClean="0"/>
              <a:t>depende del </a:t>
            </a:r>
            <a:r>
              <a:rPr lang="es-MX" sz="2000" dirty="0"/>
              <a:t>valor que la comunidad le atribuye, en un momento histórico, </a:t>
            </a:r>
            <a:r>
              <a:rPr lang="es-MX" sz="2000" dirty="0" smtClean="0"/>
              <a:t>a  los </a:t>
            </a:r>
            <a:r>
              <a:rPr lang="es-MX" sz="2000" dirty="0"/>
              <a:t>bienes materiales e inmateriales que considera importantes </a:t>
            </a:r>
            <a:r>
              <a:rPr lang="es-MX" sz="2000" dirty="0" smtClean="0"/>
              <a:t>de proteger </a:t>
            </a:r>
            <a:r>
              <a:rPr lang="es-MX" sz="2000" dirty="0"/>
              <a:t>y conservar para darse identidad y —al mismo </a:t>
            </a:r>
            <a:r>
              <a:rPr lang="es-MX" sz="2000" dirty="0" smtClean="0"/>
              <a:t>tiempo— permitir </a:t>
            </a:r>
            <a:r>
              <a:rPr lang="es-MX" sz="2000" dirty="0"/>
              <a:t>su valoración por las futuras generaciones.</a:t>
            </a:r>
          </a:p>
          <a:p>
            <a:r>
              <a:rPr lang="es-MX" sz="2000" dirty="0"/>
              <a:t>El patrimonio es resguardado en todo el mundo, y la variedad </a:t>
            </a:r>
            <a:r>
              <a:rPr lang="es-MX" sz="2000" dirty="0" smtClean="0"/>
              <a:t>de patrimonios </a:t>
            </a:r>
            <a:r>
              <a:rPr lang="es-MX" sz="2000" dirty="0"/>
              <a:t>en un destino aumenta su atracción para las visitas</a:t>
            </a:r>
            <a:r>
              <a:rPr lang="es-MX" sz="2000" dirty="0" smtClean="0"/>
              <a:t>.</a:t>
            </a:r>
          </a:p>
          <a:p>
            <a:r>
              <a:rPr lang="es-MX" sz="2000" dirty="0" smtClean="0"/>
              <a:t>Por consiguiente, no se puede concebir el turismo de un país sin el patrimonio histórico-cultural: el rescate de las especies naturales </a:t>
            </a:r>
            <a:r>
              <a:rPr lang="es-CL" sz="2000" dirty="0" smtClean="0"/>
              <a:t>autóctonas, nuestras etnias, personas y comunidades portadoras </a:t>
            </a:r>
            <a:r>
              <a:rPr lang="es-MX" sz="2000" dirty="0" smtClean="0"/>
              <a:t>de tradición cultural local. Al mismo tiempo, el patrimonio no se puede conservar sin los recursos del turismo. Chile, según un informe de SERNAT UR (2014), es considerado un </a:t>
            </a:r>
            <a:r>
              <a:rPr lang="es-CL" sz="2000" dirty="0" smtClean="0"/>
              <a:t>destino turístico prioritario para Norteamérica (Estados Unidos, Canadá </a:t>
            </a:r>
            <a:r>
              <a:rPr lang="es-MX" sz="2000" dirty="0" smtClean="0"/>
              <a:t>y México), Sudamérica (Brasil, Argentina, Colombia y Perú), Europa(España, Alemania y Reino Unido) y países lejanos (Australia), y genera un significativo aporte de divisas a la economía del país, junto con un intercambio de experiencias interculturales que contribuyen a la sustentabilidad del turismo, basado en la reactivación, conservación y puesta en valor del patrimonio sociocultural del país.</a:t>
            </a:r>
          </a:p>
          <a:p>
            <a:endParaRPr lang="es-MX" sz="2000" dirty="0"/>
          </a:p>
          <a:p>
            <a:endParaRPr lang="es-MX" sz="2000" dirty="0"/>
          </a:p>
        </p:txBody>
      </p:sp>
    </p:spTree>
    <p:extLst>
      <p:ext uri="{BB962C8B-B14F-4D97-AF65-F5344CB8AC3E}">
        <p14:creationId xmlns:p14="http://schemas.microsoft.com/office/powerpoint/2010/main" val="1295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PATRIMONIO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38957"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r>
              <a:rPr lang="es-MX" dirty="0" smtClean="0"/>
              <a:t>Un tipo de turismo posible de potenciar, tanto en nuestro país como a nivel del mundo, es el turismo cultural (SERNAT UR, 2014).</a:t>
            </a:r>
          </a:p>
          <a:p>
            <a:r>
              <a:rPr lang="es-MX" dirty="0" smtClean="0"/>
              <a:t>Este concepto puede estudiarse por medio de la investigación, el desarrollo de productos y la puesta en escena del patrimonio como un ámbito de progreso. El propósito de este tipo de</a:t>
            </a:r>
          </a:p>
          <a:p>
            <a:r>
              <a:rPr lang="es-MX" dirty="0" smtClean="0"/>
              <a:t>turismo es preservar lo que nos distingue y reconocer su valor, mediante la creatividad y la capacidad de gestionar y desarrollar los componentes del pasado, las tradiciones, la gastronomía y la artesanía, entre otras actividades relacionadas con el patrimonio.</a:t>
            </a:r>
          </a:p>
          <a:p>
            <a:r>
              <a:rPr lang="es-MX" dirty="0" smtClean="0"/>
              <a:t>Todo lo anterior hace necesaria una propuesta para el uso sustentable del patrimonio asociado al turismo cultural, el cual traería por defecto para la comunidad de que se trate la mejora en</a:t>
            </a:r>
          </a:p>
          <a:p>
            <a:r>
              <a:rPr lang="es-MX" dirty="0" smtClean="0"/>
              <a:t>la calidad de vida de sus habitantes y de aquellos que la visitan.</a:t>
            </a:r>
          </a:p>
          <a:p>
            <a:endParaRPr lang="es-CL" dirty="0"/>
          </a:p>
        </p:txBody>
      </p:sp>
    </p:spTree>
    <p:extLst>
      <p:ext uri="{BB962C8B-B14F-4D97-AF65-F5344CB8AC3E}">
        <p14:creationId xmlns:p14="http://schemas.microsoft.com/office/powerpoint/2010/main" val="202552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098" name="Picture 2" descr="Resultado de imagen para PATRIMONIO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 y="0"/>
            <a:ext cx="9151145" cy="6854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538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62500" lnSpcReduction="20000"/>
          </a:bodyPr>
          <a:lstStyle/>
          <a:p>
            <a:r>
              <a:rPr lang="es-MX" dirty="0" smtClean="0"/>
              <a:t>A continuación, las y los estudiantes reflexionan en parejas sobre las siguientes preguntas, y comparten luego con el curso sus respuestas. El o la docente</a:t>
            </a:r>
          </a:p>
          <a:p>
            <a:r>
              <a:rPr lang="es-MX" dirty="0" smtClean="0"/>
              <a:t>registra en la pizarra las ideas más relevantes.</a:t>
            </a:r>
          </a:p>
          <a:p>
            <a:endParaRPr lang="es-MX" dirty="0" smtClean="0"/>
          </a:p>
          <a:p>
            <a:r>
              <a:rPr lang="es-MX" dirty="0" smtClean="0"/>
              <a:t>&gt;&gt; ¿Cuánto fue el incremento de turistas en los últimos años en Chile?</a:t>
            </a:r>
          </a:p>
          <a:p>
            <a:r>
              <a:rPr lang="es-MX" dirty="0" smtClean="0"/>
              <a:t>&gt;&gt; ¿Qué instituciones están vinculadas a la promoción del turismo?</a:t>
            </a:r>
          </a:p>
          <a:p>
            <a:r>
              <a:rPr lang="es-MX" dirty="0" smtClean="0"/>
              <a:t>&gt;&gt; ¿Cuáles son los programas de difusión del turismo que proponen?</a:t>
            </a:r>
          </a:p>
          <a:p>
            <a:r>
              <a:rPr lang="es-MX" dirty="0" smtClean="0"/>
              <a:t>&gt;&gt; Actualmente, ¿cómo promocionan las localidades sus tradiciones?</a:t>
            </a:r>
          </a:p>
          <a:p>
            <a:r>
              <a:rPr lang="es-MX" dirty="0" smtClean="0"/>
              <a:t>&gt;&gt; ¿Cómo se relaciona el patrimonio de tu región con el turismo cultural?</a:t>
            </a:r>
          </a:p>
          <a:p>
            <a:r>
              <a:rPr lang="es-MX" dirty="0" smtClean="0"/>
              <a:t>&gt;&gt; En el marco de la promoción turística, ¿qué rasgos de tu localidad te gustaría </a:t>
            </a:r>
            <a:r>
              <a:rPr lang="es-CL" dirty="0" smtClean="0"/>
              <a:t>resaltar?</a:t>
            </a:r>
          </a:p>
          <a:p>
            <a:endParaRPr lang="es-CL" dirty="0"/>
          </a:p>
        </p:txBody>
      </p:sp>
      <p:sp>
        <p:nvSpPr>
          <p:cNvPr id="4" name="3 CuadroTexto"/>
          <p:cNvSpPr txBox="1"/>
          <p:nvPr/>
        </p:nvSpPr>
        <p:spPr>
          <a:xfrm>
            <a:off x="2771800" y="476672"/>
            <a:ext cx="3672408" cy="584775"/>
          </a:xfrm>
          <a:prstGeom prst="rect">
            <a:avLst/>
          </a:prstGeom>
          <a:noFill/>
        </p:spPr>
        <p:txBody>
          <a:bodyPr wrap="square" rtlCol="0">
            <a:spAutoFit/>
          </a:bodyPr>
          <a:lstStyle/>
          <a:p>
            <a:pPr algn="ctr"/>
            <a:r>
              <a:rPr lang="es-CL" sz="3200" dirty="0" smtClean="0"/>
              <a:t>ACTIVIDAD</a:t>
            </a:r>
            <a:endParaRPr lang="es-CL" sz="3200" dirty="0"/>
          </a:p>
        </p:txBody>
      </p:sp>
    </p:spTree>
    <p:extLst>
      <p:ext uri="{BB962C8B-B14F-4D97-AF65-F5344CB8AC3E}">
        <p14:creationId xmlns:p14="http://schemas.microsoft.com/office/powerpoint/2010/main" val="429336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600200"/>
            <a:ext cx="9036496" cy="4525963"/>
          </a:xfrm>
        </p:spPr>
        <p:txBody>
          <a:bodyPr/>
          <a:lstStyle/>
          <a:p>
            <a:r>
              <a:rPr lang="es-CL" dirty="0" smtClean="0"/>
              <a:t>OBJETIVO: </a:t>
            </a:r>
            <a:r>
              <a:rPr lang="es-CL" dirty="0"/>
              <a:t>OA </a:t>
            </a:r>
            <a:r>
              <a:rPr lang="es-CL" dirty="0" smtClean="0"/>
              <a:t>2 </a:t>
            </a:r>
            <a:r>
              <a:rPr lang="es-CL" sz="1800" dirty="0" smtClean="0"/>
              <a:t>(CLASE 2</a:t>
            </a:r>
            <a:r>
              <a:rPr lang="es-CL" sz="1800" smtClean="0"/>
              <a:t>) </a:t>
            </a:r>
            <a:endParaRPr lang="es-CL" sz="1800" dirty="0"/>
          </a:p>
          <a:p>
            <a:r>
              <a:rPr lang="es-MX" dirty="0"/>
              <a:t>Diseñar y crear un producto tecnológico que atienda a la oportunidad o </a:t>
            </a:r>
            <a:r>
              <a:rPr lang="es-MX" dirty="0" smtClean="0"/>
              <a:t>necesidad establecida</a:t>
            </a:r>
            <a:r>
              <a:rPr lang="es-MX" dirty="0"/>
              <a:t>, respetando criterios de eficiencia </a:t>
            </a:r>
            <a:r>
              <a:rPr lang="es-MX" dirty="0" smtClean="0"/>
              <a:t>y sustentabilidad</a:t>
            </a:r>
            <a:r>
              <a:rPr lang="es-MX" dirty="0"/>
              <a:t>, y </a:t>
            </a:r>
            <a:r>
              <a:rPr lang="es-MX" dirty="0" smtClean="0"/>
              <a:t>utilizando herramientas </a:t>
            </a:r>
            <a:r>
              <a:rPr lang="es-MX" dirty="0"/>
              <a:t>TIC en distintas etapas del proceso</a:t>
            </a:r>
            <a:endParaRPr lang="es-CL" dirty="0"/>
          </a:p>
        </p:txBody>
      </p:sp>
    </p:spTree>
    <p:extLst>
      <p:ext uri="{BB962C8B-B14F-4D97-AF65-F5344CB8AC3E}">
        <p14:creationId xmlns:p14="http://schemas.microsoft.com/office/powerpoint/2010/main" val="154588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ACTIVIDAD</a:t>
            </a:r>
            <a:endParaRPr lang="es-CL" dirty="0"/>
          </a:p>
        </p:txBody>
      </p:sp>
      <p:sp>
        <p:nvSpPr>
          <p:cNvPr id="3" name="2 Marcador de contenido"/>
          <p:cNvSpPr>
            <a:spLocks noGrp="1"/>
          </p:cNvSpPr>
          <p:nvPr>
            <p:ph idx="1"/>
          </p:nvPr>
        </p:nvSpPr>
        <p:spPr/>
        <p:txBody>
          <a:bodyPr>
            <a:normAutofit fontScale="85000" lnSpcReduction="20000"/>
          </a:bodyPr>
          <a:lstStyle/>
          <a:p>
            <a:pPr marL="0" indent="0">
              <a:buNone/>
            </a:pPr>
            <a:endParaRPr lang="es-CL" dirty="0"/>
          </a:p>
          <a:p>
            <a:r>
              <a:rPr lang="es-CL" dirty="0"/>
              <a:t>“Crear un Objeto Tecnológico que fomente el turismo en la 5ta. Región”</a:t>
            </a:r>
          </a:p>
          <a:p>
            <a:r>
              <a:rPr lang="es-CL" dirty="0"/>
              <a:t>1.- Trabajar de forma personal y sacar fotografías (celular) del proceso</a:t>
            </a:r>
          </a:p>
          <a:p>
            <a:r>
              <a:rPr lang="es-CL" dirty="0"/>
              <a:t>2.-Planificar el trabajo a realizar</a:t>
            </a:r>
          </a:p>
          <a:p>
            <a:r>
              <a:rPr lang="es-CL" dirty="0"/>
              <a:t>3.- Determinar los materiales y herramientas a utilizar</a:t>
            </a:r>
          </a:p>
          <a:p>
            <a:r>
              <a:rPr lang="es-CL" dirty="0"/>
              <a:t>4.- Organizar la secuencia de acciones para realizar el trabajo</a:t>
            </a:r>
          </a:p>
          <a:p>
            <a:r>
              <a:rPr lang="es-CL" dirty="0"/>
              <a:t>5.- Utilizar las herramientas acorde a los materiales</a:t>
            </a:r>
          </a:p>
          <a:p>
            <a:r>
              <a:rPr lang="es-CL" dirty="0"/>
              <a:t>6.- recrear un objeto en su totalidad</a:t>
            </a:r>
          </a:p>
          <a:p>
            <a:endParaRPr lang="es-CL" dirty="0"/>
          </a:p>
        </p:txBody>
      </p:sp>
    </p:spTree>
    <p:extLst>
      <p:ext uri="{BB962C8B-B14F-4D97-AF65-F5344CB8AC3E}">
        <p14:creationId xmlns:p14="http://schemas.microsoft.com/office/powerpoint/2010/main" val="17980018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656</Words>
  <Application>Microsoft Office PowerPoint</Application>
  <PresentationFormat>Presentación en pantalla (4:3)</PresentationFormat>
  <Paragraphs>38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8vo- Unidad 1:  Planteamiento del problema e identificación de necesidades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8vo- Unidad 1:  Planteamiento del problema e identificación de necesidades</dc:title>
  <dc:creator>HEIDY BAEZA</dc:creator>
  <cp:lastModifiedBy>HEIDY BAEZA</cp:lastModifiedBy>
  <cp:revision>6</cp:revision>
  <dcterms:created xsi:type="dcterms:W3CDTF">2020-03-08T19:35:18Z</dcterms:created>
  <dcterms:modified xsi:type="dcterms:W3CDTF">2020-03-17T14:28:47Z</dcterms:modified>
</cp:coreProperties>
</file>