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KoeXFRrej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“La cabaña en el árbol”.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8"/>
            <a:ext cx="8915399" cy="1687815"/>
          </a:xfrm>
        </p:spPr>
        <p:txBody>
          <a:bodyPr>
            <a:normAutofit/>
          </a:bodyPr>
          <a:lstStyle/>
          <a:p>
            <a:r>
              <a:rPr lang="es-CL" dirty="0" smtClean="0"/>
              <a:t>Números y operatoria.</a:t>
            </a:r>
          </a:p>
          <a:p>
            <a:r>
              <a:rPr lang="es-CL" dirty="0" smtClean="0"/>
              <a:t>Multiplicación.</a:t>
            </a:r>
          </a:p>
          <a:p>
            <a:r>
              <a:rPr lang="es-CL" dirty="0" smtClean="0"/>
              <a:t>Medición.</a:t>
            </a:r>
          </a:p>
          <a:p>
            <a:r>
              <a:rPr lang="es-CL" dirty="0" smtClean="0"/>
              <a:t>Equivalencias.</a:t>
            </a:r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598" y="447262"/>
            <a:ext cx="5712014" cy="31987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3"/>
          <p:cNvSpPr txBox="1"/>
          <p:nvPr/>
        </p:nvSpPr>
        <p:spPr>
          <a:xfrm>
            <a:off x="1347868" y="798436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3200" dirty="0" smtClean="0"/>
              <a:t>4° básico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22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8800" y="528033"/>
            <a:ext cx="9675812" cy="6065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Justo cuando iban a comenzar la construcción de la cabaña en el árbol, al papá de Juan y Santi le proponen un trabajo en América, por lo tanto, la construcción queda incompleta.</a:t>
            </a:r>
            <a:endParaRPr lang="es-CL" sz="2400" dirty="0"/>
          </a:p>
          <a:p>
            <a:pPr marL="0" indent="0">
              <a:buNone/>
            </a:pPr>
            <a:r>
              <a:rPr lang="es-ES" sz="2400" dirty="0"/>
              <a:t>El trabajo de papá dura </a:t>
            </a:r>
            <a:r>
              <a:rPr lang="es-ES" sz="2400" b="1" dirty="0"/>
              <a:t>6 meses</a:t>
            </a:r>
            <a:r>
              <a:rPr lang="es-ES" sz="2400" dirty="0"/>
              <a:t>, de acuerdo a esta información, realizarás las actividades de la parte 3.</a:t>
            </a:r>
            <a:endParaRPr lang="es-CL" sz="2400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502" y="2725490"/>
            <a:ext cx="6671257" cy="375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528034"/>
            <a:ext cx="8915400" cy="5383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 smtClean="0"/>
              <a:t>Equivalencias…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dirty="0" smtClean="0"/>
              <a:t>En matemática el término </a:t>
            </a:r>
            <a:r>
              <a:rPr lang="es-CL" sz="2400" dirty="0" smtClean="0">
                <a:solidFill>
                  <a:srgbClr val="FF0000"/>
                </a:solidFill>
              </a:rPr>
              <a:t>EQUIVALENTE</a:t>
            </a:r>
            <a:r>
              <a:rPr lang="es-CL" sz="2400" dirty="0" smtClean="0"/>
              <a:t> es igual a decir “Lo mismo”, es decir, una cierta cantidad se puede </a:t>
            </a:r>
            <a:r>
              <a:rPr lang="es-CL" sz="2400" dirty="0" smtClean="0">
                <a:solidFill>
                  <a:srgbClr val="FF0000"/>
                </a:solidFill>
              </a:rPr>
              <a:t>REPRESENTAR</a:t>
            </a:r>
            <a:r>
              <a:rPr lang="es-CL" sz="2400" dirty="0" smtClean="0"/>
              <a:t> de diferentes formas.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dirty="0" err="1" smtClean="0"/>
              <a:t>Ej</a:t>
            </a:r>
            <a:r>
              <a:rPr lang="es-CL" sz="2400" dirty="0" smtClean="0"/>
              <a:t>: 1 año es igual a 12 meses.</a:t>
            </a:r>
          </a:p>
          <a:p>
            <a:pPr marL="0" indent="0">
              <a:buNone/>
            </a:pPr>
            <a:r>
              <a:rPr lang="es-CL" sz="2400" dirty="0" smtClean="0"/>
              <a:t>     1 año es igual a 365 días o 366 si es año bisiesto.</a:t>
            </a:r>
          </a:p>
          <a:p>
            <a:pPr marL="0" indent="0">
              <a:buNone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4706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89213" y="515938"/>
            <a:ext cx="8915400" cy="6342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 smtClean="0"/>
              <a:t>Recuerda: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dirty="0" smtClean="0"/>
              <a:t>1 año está dividido en 12 meses.</a:t>
            </a:r>
          </a:p>
          <a:p>
            <a:pPr marL="0" indent="0">
              <a:buNone/>
            </a:pPr>
            <a:r>
              <a:rPr lang="es-CL" sz="2400" dirty="0" smtClean="0"/>
              <a:t>1 día tiene 24 horas.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dirty="0" smtClean="0"/>
              <a:t>El mes de julio tiene 31 días, para saber cuántas horas hay en 31 días, puedes multiplicar:</a:t>
            </a:r>
          </a:p>
          <a:p>
            <a:pPr marL="0" indent="0">
              <a:buNone/>
            </a:pPr>
            <a:r>
              <a:rPr lang="es-CL" sz="4000" dirty="0" smtClean="0"/>
              <a:t>24 x 31, </a:t>
            </a:r>
            <a:r>
              <a:rPr lang="es-CL" sz="2400" dirty="0" smtClean="0"/>
              <a:t>utilizando el método japonés…es muy sencillo, te dejo un vídeo para que lo puedas ver…</a:t>
            </a:r>
          </a:p>
          <a:p>
            <a:pPr marL="0" indent="0">
              <a:buNone/>
            </a:pPr>
            <a:r>
              <a:rPr lang="es-CL" sz="2400" dirty="0">
                <a:hlinkClick r:id="rId2"/>
              </a:rPr>
              <a:t>https://www.youtube.com/watch?v=kKoeXFRrej8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6552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1"/>
          <p:cNvSpPr txBox="1">
            <a:spLocks noGrp="1"/>
          </p:cNvSpPr>
          <p:nvPr/>
        </p:nvSpPr>
        <p:spPr>
          <a:xfrm>
            <a:off x="2050424" y="859374"/>
            <a:ext cx="8915400" cy="52165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ES_tradnl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Trabaja en el texto, páginas </a:t>
            </a:r>
            <a:r>
              <a:rPr lang="es-ES_tradnl" sz="32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264 y 265.</a:t>
            </a:r>
            <a:endParaRPr lang="es-CL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1858" t="12632" r="51221" b="9375"/>
          <a:stretch/>
        </p:blipFill>
        <p:spPr>
          <a:xfrm>
            <a:off x="4821907" y="1803041"/>
            <a:ext cx="3372434" cy="400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38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</TotalTime>
  <Words>201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Espiral</vt:lpstr>
      <vt:lpstr>“La cabaña en el árbol”.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“Los cinco árboles más longevos del planeta”.</dc:title>
  <dc:creator>Vergara01</dc:creator>
  <cp:lastModifiedBy>Vergara01</cp:lastModifiedBy>
  <cp:revision>18</cp:revision>
  <dcterms:created xsi:type="dcterms:W3CDTF">2020-04-15T17:15:04Z</dcterms:created>
  <dcterms:modified xsi:type="dcterms:W3CDTF">2020-04-26T00:54:52Z</dcterms:modified>
</cp:coreProperties>
</file>