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725770"/>
            <a:ext cx="8915399" cy="2240923"/>
          </a:xfrm>
        </p:spPr>
        <p:txBody>
          <a:bodyPr/>
          <a:lstStyle/>
          <a:p>
            <a:r>
              <a:rPr lang="es-CL" dirty="0" smtClean="0"/>
              <a:t>“Mi barrio”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Números y operatoria.</a:t>
            </a:r>
          </a:p>
          <a:p>
            <a:r>
              <a:rPr lang="es-CL" dirty="0" smtClean="0"/>
              <a:t>Operatoria combinada.</a:t>
            </a:r>
          </a:p>
          <a:p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1751526" y="875763"/>
            <a:ext cx="2498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5° básico</a:t>
            </a:r>
            <a:endParaRPr lang="es-CL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25433" r="5278" b="7659"/>
          <a:stretch/>
        </p:blipFill>
        <p:spPr>
          <a:xfrm>
            <a:off x="6850070" y="618541"/>
            <a:ext cx="4483339" cy="250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528033"/>
            <a:ext cx="8915400" cy="6065949"/>
          </a:xfrm>
        </p:spPr>
        <p:txBody>
          <a:bodyPr/>
          <a:lstStyle/>
          <a:p>
            <a:pPr marL="0" indent="0">
              <a:buNone/>
            </a:pPr>
            <a:r>
              <a:rPr lang="es-CL" sz="2800" dirty="0" smtClean="0"/>
              <a:t>PIRQUE…</a:t>
            </a:r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r>
              <a:rPr lang="es-CL" sz="2800" b="1" dirty="0" err="1"/>
              <a:t>Pirque</a:t>
            </a:r>
            <a:r>
              <a:rPr lang="es-CL" sz="2800" dirty="0"/>
              <a:t> </a:t>
            </a:r>
            <a:r>
              <a:rPr lang="es-CL" sz="2800" dirty="0" smtClean="0"/>
              <a:t>es </a:t>
            </a:r>
            <a:r>
              <a:rPr lang="es-CL" sz="2800" dirty="0"/>
              <a:t>una </a:t>
            </a:r>
            <a:r>
              <a:rPr lang="es-CL" sz="2800" dirty="0" smtClean="0"/>
              <a:t>comuna de </a:t>
            </a:r>
            <a:r>
              <a:rPr lang="es-CL" sz="2800" dirty="0"/>
              <a:t>la </a:t>
            </a:r>
            <a:r>
              <a:rPr lang="es-CL" sz="2800" dirty="0" smtClean="0"/>
              <a:t>región metropolitana de Santiago, perteneciente a la provincia de cordillera, </a:t>
            </a:r>
            <a:r>
              <a:rPr lang="es-CL" sz="2800" dirty="0"/>
              <a:t>ubicada a 2,8 </a:t>
            </a:r>
            <a:r>
              <a:rPr lang="es-CL" sz="2800" dirty="0" smtClean="0"/>
              <a:t>kilómetros de</a:t>
            </a:r>
            <a:r>
              <a:rPr lang="es-CL" sz="2800" dirty="0"/>
              <a:t> </a:t>
            </a:r>
            <a:r>
              <a:rPr lang="es-CL" sz="2800" dirty="0" smtClean="0"/>
              <a:t>Puente Alto</a:t>
            </a:r>
            <a:r>
              <a:rPr lang="es-CL" sz="2800" dirty="0"/>
              <a:t> y a 21,3 km </a:t>
            </a:r>
            <a:r>
              <a:rPr lang="es-CL" sz="2800" dirty="0" smtClean="0"/>
              <a:t>del</a:t>
            </a:r>
            <a:r>
              <a:rPr lang="es-CL" sz="2800" dirty="0"/>
              <a:t> </a:t>
            </a:r>
            <a:r>
              <a:rPr lang="es-CL" sz="2800" dirty="0" smtClean="0"/>
              <a:t>centro de Santiago. </a:t>
            </a:r>
            <a:endParaRPr lang="es-CL" sz="2800" dirty="0"/>
          </a:p>
          <a:p>
            <a:pPr marL="0" indent="0">
              <a:buNone/>
            </a:pPr>
            <a:r>
              <a:rPr lang="es-CL" sz="2800" dirty="0"/>
              <a:t>Fue fundada en </a:t>
            </a:r>
            <a:r>
              <a:rPr lang="es-CL" sz="2800" dirty="0" smtClean="0"/>
              <a:t>el año 1.887.</a:t>
            </a:r>
            <a:endParaRPr lang="es-CL" sz="2800" dirty="0"/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780" y="3683961"/>
            <a:ext cx="2930413" cy="293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89213" y="360363"/>
            <a:ext cx="8915400" cy="6118225"/>
          </a:xfrm>
        </p:spPr>
        <p:txBody>
          <a:bodyPr/>
          <a:lstStyle/>
          <a:p>
            <a:r>
              <a:rPr lang="es-CL" dirty="0" smtClean="0"/>
              <a:t>Los Andes…</a:t>
            </a:r>
            <a:endParaRPr lang="es-ES" dirty="0" smtClean="0"/>
          </a:p>
          <a:p>
            <a:pPr marL="0" indent="0">
              <a:buNone/>
            </a:pPr>
            <a:r>
              <a:rPr lang="es-CL" dirty="0" smtClean="0"/>
              <a:t>Fundación en 1.791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2589212" y="3552756"/>
            <a:ext cx="8915400" cy="3144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San Felipe…</a:t>
            </a:r>
            <a:endParaRPr lang="es-ES" dirty="0" smtClean="0"/>
          </a:p>
          <a:p>
            <a:pPr marL="0" indent="0">
              <a:buNone/>
            </a:pPr>
            <a:r>
              <a:rPr lang="es-CL" dirty="0" smtClean="0"/>
              <a:t>Fundación 1.740</a:t>
            </a:r>
            <a:endParaRPr lang="es-CL" dirty="0"/>
          </a:p>
          <a:p>
            <a:pPr marL="0" indent="0">
              <a:buFont typeface="Wingdings 3" charset="2"/>
              <a:buNone/>
            </a:pPr>
            <a:endParaRPr lang="es-ES" dirty="0" smtClean="0"/>
          </a:p>
          <a:p>
            <a:pPr marL="0" indent="0">
              <a:buFont typeface="Wingdings 3" charset="2"/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499" y="787219"/>
            <a:ext cx="3765775" cy="21158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573" y="3154810"/>
            <a:ext cx="2489625" cy="332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89213" y="515938"/>
            <a:ext cx="8915400" cy="5395912"/>
          </a:xfrm>
        </p:spPr>
        <p:txBody>
          <a:bodyPr/>
          <a:lstStyle/>
          <a:p>
            <a:r>
              <a:rPr lang="es-ES" dirty="0" smtClean="0"/>
              <a:t>Calle Larga…</a:t>
            </a:r>
          </a:p>
          <a:p>
            <a:pPr marL="0" indent="0">
              <a:buNone/>
            </a:pPr>
            <a:r>
              <a:rPr lang="es-CL" dirty="0" smtClean="0"/>
              <a:t>Fundación 1.891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r>
              <a:rPr lang="es-CL" dirty="0" smtClean="0"/>
              <a:t>Rinconada…</a:t>
            </a:r>
          </a:p>
          <a:p>
            <a:pPr marL="0" indent="0">
              <a:buNone/>
            </a:pPr>
            <a:r>
              <a:rPr lang="es-CL" dirty="0" smtClean="0"/>
              <a:t>Fundación 1.897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r>
              <a:rPr lang="es-ES" dirty="0" smtClean="0"/>
              <a:t>San Esteban…</a:t>
            </a:r>
          </a:p>
          <a:p>
            <a:pPr marL="0" indent="0">
              <a:buNone/>
            </a:pPr>
            <a:r>
              <a:rPr lang="es-ES" dirty="0" smtClean="0"/>
              <a:t>Fundación 1.898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371" y="225514"/>
            <a:ext cx="2466975" cy="18478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608" y="2261394"/>
            <a:ext cx="2400300" cy="1905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427" y="4354424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89212" y="643944"/>
            <a:ext cx="8915400" cy="5267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 smtClean="0"/>
              <a:t>Operatoria combinada:</a:t>
            </a:r>
          </a:p>
          <a:p>
            <a:pPr marL="0" indent="0">
              <a:buNone/>
            </a:pPr>
            <a:endParaRPr lang="es-CL" sz="2000" dirty="0" smtClean="0"/>
          </a:p>
          <a:p>
            <a:pPr marL="0" indent="0">
              <a:buNone/>
            </a:pPr>
            <a:endParaRPr lang="es-CL" sz="2000" dirty="0"/>
          </a:p>
          <a:p>
            <a:pPr marL="0" indent="0">
              <a:buNone/>
            </a:pPr>
            <a:endParaRPr lang="es-CL" sz="2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886" y="1428750"/>
            <a:ext cx="88963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1"/>
          <p:cNvSpPr txBox="1">
            <a:spLocks noGrp="1"/>
          </p:cNvSpPr>
          <p:nvPr>
            <p:ph idx="1"/>
          </p:nvPr>
        </p:nvSpPr>
        <p:spPr>
          <a:xfrm>
            <a:off x="2589213" y="695325"/>
            <a:ext cx="8915400" cy="52165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ES_tradnl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Trabaja en el texto, páginas 76, 77 y 78.</a:t>
            </a:r>
            <a:endParaRPr lang="es-CL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2650" t="9112" r="52805" b="12192"/>
          <a:stretch/>
        </p:blipFill>
        <p:spPr>
          <a:xfrm>
            <a:off x="5293218" y="1464022"/>
            <a:ext cx="3271234" cy="418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</TotalTime>
  <Words>57</Words>
  <Application>Microsoft Office PowerPoint</Application>
  <PresentationFormat>Personalizado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Espiral</vt:lpstr>
      <vt:lpstr>“Mi barrio”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“Los cinco árboles más longevos del planeta”.</dc:title>
  <dc:creator>Vergara01</dc:creator>
  <cp:lastModifiedBy>HP</cp:lastModifiedBy>
  <cp:revision>13</cp:revision>
  <dcterms:created xsi:type="dcterms:W3CDTF">2020-04-15T17:15:04Z</dcterms:created>
  <dcterms:modified xsi:type="dcterms:W3CDTF">2020-05-04T20:05:03Z</dcterms:modified>
</cp:coreProperties>
</file>