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tL1K-G5lO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725770"/>
            <a:ext cx="8915399" cy="2240923"/>
          </a:xfrm>
        </p:spPr>
        <p:txBody>
          <a:bodyPr/>
          <a:lstStyle/>
          <a:p>
            <a:r>
              <a:rPr lang="es-CL" dirty="0" smtClean="0"/>
              <a:t>“Mi amigo el negro”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Números y operatoria.</a:t>
            </a:r>
          </a:p>
          <a:p>
            <a:r>
              <a:rPr lang="es-CL" dirty="0" smtClean="0"/>
              <a:t>Fracciones.</a:t>
            </a:r>
          </a:p>
          <a:p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243" y="212816"/>
            <a:ext cx="1943369" cy="2839478"/>
          </a:xfrm>
          <a:prstGeom prst="rect">
            <a:avLst/>
          </a:prstGeom>
        </p:spPr>
      </p:pic>
      <p:sp>
        <p:nvSpPr>
          <p:cNvPr id="6" name="CuadroTexto 3"/>
          <p:cNvSpPr txBox="1"/>
          <p:nvPr/>
        </p:nvSpPr>
        <p:spPr>
          <a:xfrm>
            <a:off x="1863023" y="622696"/>
            <a:ext cx="2026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3200" dirty="0"/>
              <a:t>5</a:t>
            </a:r>
            <a:r>
              <a:rPr lang="es-CL" sz="3200" dirty="0" smtClean="0"/>
              <a:t>° básico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227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528033"/>
            <a:ext cx="8915400" cy="6065949"/>
          </a:xfrm>
        </p:spPr>
        <p:txBody>
          <a:bodyPr/>
          <a:lstStyle/>
          <a:p>
            <a:r>
              <a:rPr lang="es-CL" dirty="0" smtClean="0"/>
              <a:t>El negro o “</a:t>
            </a:r>
            <a:r>
              <a:rPr lang="es-CL" dirty="0" err="1" smtClean="0"/>
              <a:t>neuro</a:t>
            </a:r>
            <a:r>
              <a:rPr lang="es-CL" dirty="0" smtClean="0"/>
              <a:t>”, como le dicen, toma de desayuno té puro con tortilla de rescoldo…</a:t>
            </a:r>
          </a:p>
          <a:p>
            <a:pPr marL="0" indent="0">
              <a:buNone/>
            </a:pPr>
            <a:r>
              <a:rPr lang="es-CL" dirty="0" smtClean="0"/>
              <a:t>¿sabes qué es una tortilla de rescoldo?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Es una preparación típica chilena…</a:t>
            </a:r>
          </a:p>
          <a:p>
            <a:pPr marL="0" indent="0">
              <a:buNone/>
            </a:pPr>
            <a:r>
              <a:rPr lang="es-CL" b="1" dirty="0" smtClean="0"/>
              <a:t>       Ingredientes</a:t>
            </a:r>
            <a:r>
              <a:rPr lang="es-CL" b="1" dirty="0"/>
              <a:t>:</a:t>
            </a:r>
            <a:endParaRPr lang="es-CL" dirty="0"/>
          </a:p>
          <a:p>
            <a:pPr lvl="0"/>
            <a:r>
              <a:rPr lang="es-CL" dirty="0"/>
              <a:t> 1 kilo de harina</a:t>
            </a:r>
          </a:p>
          <a:p>
            <a:pPr lvl="0"/>
            <a:r>
              <a:rPr lang="es-CL" dirty="0"/>
              <a:t> 1 taza de grasa empella derretida</a:t>
            </a:r>
          </a:p>
          <a:p>
            <a:pPr lvl="0"/>
            <a:r>
              <a:rPr lang="es-CL" dirty="0"/>
              <a:t> </a:t>
            </a:r>
            <a:r>
              <a:rPr lang="es-CL" b="1" dirty="0"/>
              <a:t>3/4</a:t>
            </a:r>
            <a:r>
              <a:rPr lang="es-CL" dirty="0"/>
              <a:t> taza de agua caliente</a:t>
            </a:r>
          </a:p>
          <a:p>
            <a:pPr lvl="0"/>
            <a:r>
              <a:rPr lang="es-CL" dirty="0"/>
              <a:t> 1 cucharadita de sal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¿qué quiere decir ¾ taza de agua?</a:t>
            </a: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462" y="3850784"/>
            <a:ext cx="3747270" cy="232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25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541182" y="392261"/>
            <a:ext cx="8952799" cy="4838957"/>
          </a:xfrm>
        </p:spPr>
        <p:txBody>
          <a:bodyPr/>
          <a:lstStyle/>
          <a:p>
            <a:pPr marL="0" indent="0">
              <a:buNone/>
            </a:pPr>
            <a:r>
              <a:rPr lang="es-CL" sz="4000" dirty="0" smtClean="0"/>
              <a:t>FRACCIONES…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sz="2000" dirty="0" smtClean="0"/>
              <a:t>      PROPIAS                               IMPROPIAS                              MIXTAS</a:t>
            </a:r>
            <a:endParaRPr lang="es-CL" sz="2000" dirty="0"/>
          </a:p>
        </p:txBody>
      </p:sp>
      <p:sp>
        <p:nvSpPr>
          <p:cNvPr id="4" name="Flecha abajo 3"/>
          <p:cNvSpPr/>
          <p:nvPr/>
        </p:nvSpPr>
        <p:spPr>
          <a:xfrm>
            <a:off x="3271234" y="195186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Flecha abajo 7"/>
          <p:cNvSpPr/>
          <p:nvPr/>
        </p:nvSpPr>
        <p:spPr>
          <a:xfrm>
            <a:off x="9847050" y="195186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Flecha abajo 8"/>
          <p:cNvSpPr/>
          <p:nvPr/>
        </p:nvSpPr>
        <p:spPr>
          <a:xfrm>
            <a:off x="6680300" y="195186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3375691" y="3267060"/>
                <a:ext cx="341440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L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CL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691" y="3267060"/>
                <a:ext cx="341440" cy="92198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784757" y="3267060"/>
                <a:ext cx="341440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L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CL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757" y="3267060"/>
                <a:ext cx="341440" cy="92198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9750056" y="3267059"/>
                <a:ext cx="765544" cy="7450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CL" sz="48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s-CL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b>
                          <m:r>
                            <a:rPr lang="es-CL" sz="4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s-CL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s-CL" sz="4800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0056" y="3267059"/>
                <a:ext cx="765544" cy="7450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06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589213" y="515938"/>
            <a:ext cx="8915400" cy="5395912"/>
          </a:xfrm>
        </p:spPr>
        <p:txBody>
          <a:bodyPr/>
          <a:lstStyle/>
          <a:p>
            <a:pPr marL="0" indent="0">
              <a:buNone/>
            </a:pPr>
            <a:r>
              <a:rPr lang="es-ES" sz="4000" dirty="0" smtClean="0"/>
              <a:t>REPRESENTACIÓN GRÁFICA…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2000" dirty="0" smtClean="0"/>
              <a:t>        PROPIA                            IMPROPIA                         MIXTA</a:t>
            </a:r>
            <a:endParaRPr lang="es-ES" sz="2000" dirty="0"/>
          </a:p>
          <a:p>
            <a:pPr marL="0" indent="0">
              <a:buNone/>
            </a:pPr>
            <a:endParaRPr lang="es-CL" sz="2000" dirty="0"/>
          </a:p>
        </p:txBody>
      </p:sp>
      <p:sp>
        <p:nvSpPr>
          <p:cNvPr id="3" name="Flecha abajo 2"/>
          <p:cNvSpPr/>
          <p:nvPr/>
        </p:nvSpPr>
        <p:spPr>
          <a:xfrm>
            <a:off x="3455582" y="20627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Flecha abajo 5"/>
          <p:cNvSpPr/>
          <p:nvPr/>
        </p:nvSpPr>
        <p:spPr>
          <a:xfrm>
            <a:off x="9181676" y="20627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Flecha abajo 6"/>
          <p:cNvSpPr/>
          <p:nvPr/>
        </p:nvSpPr>
        <p:spPr>
          <a:xfrm>
            <a:off x="6439787" y="20627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817" b="26707"/>
          <a:stretch/>
        </p:blipFill>
        <p:spPr>
          <a:xfrm>
            <a:off x="2982987" y="3213894"/>
            <a:ext cx="1482688" cy="157075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11" b="38132"/>
          <a:stretch/>
        </p:blipFill>
        <p:spPr>
          <a:xfrm>
            <a:off x="5582463" y="3302304"/>
            <a:ext cx="2414819" cy="148234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7" t="35640" r="35539" b="34557"/>
          <a:stretch/>
        </p:blipFill>
        <p:spPr>
          <a:xfrm>
            <a:off x="8396788" y="3383283"/>
            <a:ext cx="2267667" cy="140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22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589212" y="643944"/>
            <a:ext cx="8915400" cy="52672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800" dirty="0" smtClean="0"/>
              <a:t>Para complementar tu aprendizaje, puedes ver el siguiente vídeo…</a:t>
            </a:r>
          </a:p>
          <a:p>
            <a:pPr marL="0" indent="0">
              <a:buNone/>
            </a:pPr>
            <a:endParaRPr lang="es-CL" sz="2000" dirty="0" smtClean="0"/>
          </a:p>
          <a:p>
            <a:pPr marL="0" indent="0">
              <a:buNone/>
            </a:pPr>
            <a:endParaRPr lang="es-CL" sz="2000" dirty="0"/>
          </a:p>
          <a:p>
            <a:pPr marL="0" indent="0">
              <a:buNone/>
            </a:pPr>
            <a:r>
              <a:rPr lang="es-CL" sz="2000" u="sng" dirty="0">
                <a:hlinkClick r:id="rId2"/>
              </a:rPr>
              <a:t>https://www.youtube.com/watch?v=WtL1K-G5lOw</a:t>
            </a:r>
            <a:endParaRPr lang="es-CL" sz="2000" dirty="0"/>
          </a:p>
          <a:p>
            <a:pPr marL="0" indent="0">
              <a:buNone/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189387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 de texto 1"/>
          <p:cNvSpPr txBox="1">
            <a:spLocks noGrp="1"/>
          </p:cNvSpPr>
          <p:nvPr>
            <p:ph idx="1"/>
          </p:nvPr>
        </p:nvSpPr>
        <p:spPr>
          <a:xfrm>
            <a:off x="2589213" y="695325"/>
            <a:ext cx="8915400" cy="52165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ES_tradnl" sz="3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Trabaja en el </a:t>
            </a:r>
            <a:r>
              <a:rPr lang="es-ES_tradnl" sz="3200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 desde las páginas 175 a la 194.</a:t>
            </a:r>
            <a:endParaRPr lang="es-CL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2650" t="9112" r="52805" b="12192"/>
          <a:stretch/>
        </p:blipFill>
        <p:spPr>
          <a:xfrm>
            <a:off x="5293218" y="1464022"/>
            <a:ext cx="3271234" cy="418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</TotalTime>
  <Words>109</Words>
  <Application>Microsoft Office PowerPoint</Application>
  <PresentationFormat>Personalizado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Espiral</vt:lpstr>
      <vt:lpstr>“Mi amigo el negro”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“Los cinco árboles más longevos del planeta”.</dc:title>
  <dc:creator>Vergara01</dc:creator>
  <cp:lastModifiedBy>HP</cp:lastModifiedBy>
  <cp:revision>16</cp:revision>
  <dcterms:created xsi:type="dcterms:W3CDTF">2020-04-15T17:15:04Z</dcterms:created>
  <dcterms:modified xsi:type="dcterms:W3CDTF">2020-05-04T20:02:48Z</dcterms:modified>
</cp:coreProperties>
</file>