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es.wikipedia.org/wiki/Escuela_de_Minas_de_Copiap%C3%B3" TargetMode="External"/><Relationship Id="rId13" Type="http://schemas.openxmlformats.org/officeDocument/2006/relationships/hyperlink" Target="https://es.wikipedia.org/wiki/1622" TargetMode="External"/><Relationship Id="rId3" Type="http://schemas.openxmlformats.org/officeDocument/2006/relationships/hyperlink" Target="https://es.wikipedia.org/wiki/Santiago_de_Chile" TargetMode="External"/><Relationship Id="rId7" Type="http://schemas.openxmlformats.org/officeDocument/2006/relationships/hyperlink" Target="https://es.wikipedia.org/wiki/1919" TargetMode="External"/><Relationship Id="rId12" Type="http://schemas.openxmlformats.org/officeDocument/2006/relationships/hyperlink" Target="https://es.wikipedia.org/wiki/19_de_agosto" TargetMode="External"/><Relationship Id="rId2" Type="http://schemas.openxmlformats.org/officeDocument/2006/relationships/hyperlink" Target="https://es.wikipedia.org/wiki/Universidad_de_Chil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s.wikipedia.org/wiki/Concepci%C3%B3n_(Chile)" TargetMode="External"/><Relationship Id="rId11" Type="http://schemas.openxmlformats.org/officeDocument/2006/relationships/hyperlink" Target="https://es.wikipedia.org/wiki/Universidad_Pontificia_de_Santo_Tom%C3%A1s_de_Aquino_(Chile)" TargetMode="External"/><Relationship Id="rId5" Type="http://schemas.openxmlformats.org/officeDocument/2006/relationships/hyperlink" Target="https://es.wikipedia.org/wiki/Universidad_de_Concepci%C3%B3n" TargetMode="External"/><Relationship Id="rId10" Type="http://schemas.openxmlformats.org/officeDocument/2006/relationships/hyperlink" Target="https://es.wikipedia.org/wiki/Universidad_de_Atacama" TargetMode="External"/><Relationship Id="rId4" Type="http://schemas.openxmlformats.org/officeDocument/2006/relationships/hyperlink" Target="https://es.wikipedia.org/wiki/1842" TargetMode="External"/><Relationship Id="rId9" Type="http://schemas.openxmlformats.org/officeDocument/2006/relationships/hyperlink" Target="https://es.wikipedia.org/wiki/1857" TargetMode="External"/><Relationship Id="rId14" Type="http://schemas.openxmlformats.org/officeDocument/2006/relationships/hyperlink" Target="https://es.wikipedia.org/wiki/Orden_Dominicana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89213" y="1725770"/>
            <a:ext cx="8915399" cy="2240923"/>
          </a:xfrm>
        </p:spPr>
        <p:txBody>
          <a:bodyPr/>
          <a:lstStyle/>
          <a:p>
            <a:r>
              <a:rPr lang="es-CL" dirty="0" smtClean="0"/>
              <a:t>“</a:t>
            </a:r>
            <a:r>
              <a:rPr lang="es-CL" dirty="0" err="1" smtClean="0"/>
              <a:t>Papaito</a:t>
            </a:r>
            <a:r>
              <a:rPr lang="es-CL" dirty="0" smtClean="0"/>
              <a:t> piernas largas”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 smtClean="0"/>
              <a:t>Números y operatoria.</a:t>
            </a:r>
          </a:p>
          <a:p>
            <a:r>
              <a:rPr lang="es-CL" dirty="0" smtClean="0"/>
              <a:t>Operatoria combinada.</a:t>
            </a:r>
          </a:p>
          <a:p>
            <a:endParaRPr lang="es-CL" dirty="0"/>
          </a:p>
        </p:txBody>
      </p:sp>
      <p:sp>
        <p:nvSpPr>
          <p:cNvPr id="5" name="CuadroTexto 4"/>
          <p:cNvSpPr txBox="1"/>
          <p:nvPr/>
        </p:nvSpPr>
        <p:spPr>
          <a:xfrm>
            <a:off x="1133341" y="410857"/>
            <a:ext cx="3271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800" dirty="0" smtClean="0"/>
              <a:t>6° Básico</a:t>
            </a:r>
            <a:endParaRPr lang="es-CL" sz="4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459" y="235407"/>
            <a:ext cx="1665153" cy="249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2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/>
          <p:cNvSpPr txBox="1">
            <a:spLocks/>
          </p:cNvSpPr>
          <p:nvPr/>
        </p:nvSpPr>
        <p:spPr>
          <a:xfrm>
            <a:off x="1970468" y="437882"/>
            <a:ext cx="9534144" cy="6272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dirty="0" smtClean="0"/>
          </a:p>
          <a:p>
            <a:pPr marL="0" indent="0">
              <a:buFont typeface="Wingdings 3" charset="2"/>
              <a:buNone/>
            </a:pPr>
            <a:endParaRPr lang="es-CL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3536" t="24604" r="40828" b="28389"/>
          <a:stretch/>
        </p:blipFill>
        <p:spPr>
          <a:xfrm>
            <a:off x="3580325" y="547352"/>
            <a:ext cx="5512159" cy="568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25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906073" y="360363"/>
            <a:ext cx="9598540" cy="6118225"/>
          </a:xfrm>
        </p:spPr>
        <p:txBody>
          <a:bodyPr/>
          <a:lstStyle/>
          <a:p>
            <a:pPr marL="0" indent="0">
              <a:buNone/>
            </a:pPr>
            <a:r>
              <a:rPr lang="es-ES" sz="2800" dirty="0" smtClean="0"/>
              <a:t>ESCRITORES CHILENOS….</a:t>
            </a:r>
          </a:p>
          <a:p>
            <a:pPr marL="0" indent="0">
              <a:buNone/>
            </a:pPr>
            <a:r>
              <a:rPr lang="es-ES" dirty="0" smtClean="0"/>
              <a:t>(nacimiento – defunción)</a:t>
            </a:r>
          </a:p>
          <a:p>
            <a:pPr marL="0" indent="0">
              <a:buNone/>
            </a:pPr>
            <a:endParaRPr lang="es-ES" sz="2800" dirty="0"/>
          </a:p>
          <a:p>
            <a:pPr marL="0" indent="0">
              <a:buNone/>
            </a:pPr>
            <a:r>
              <a:rPr lang="es-ES" sz="2400" dirty="0" smtClean="0"/>
              <a:t>Nicanor Parra (1.914 – 2.018)</a:t>
            </a:r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r>
              <a:rPr lang="es-ES" sz="2400" dirty="0" smtClean="0"/>
              <a:t>Roberto Bolaño (1.953 – 2.003)</a:t>
            </a:r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r>
              <a:rPr lang="es-ES" sz="2400" dirty="0" smtClean="0"/>
              <a:t>Isabel Allende (1.942)</a:t>
            </a:r>
          </a:p>
          <a:p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472" y="1120865"/>
            <a:ext cx="2857500" cy="16002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259" y="2801111"/>
            <a:ext cx="2619375" cy="17430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684" y="3982345"/>
            <a:ext cx="1933575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61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1906073" y="360363"/>
            <a:ext cx="9598540" cy="6118225"/>
          </a:xfrm>
        </p:spPr>
        <p:txBody>
          <a:bodyPr/>
          <a:lstStyle/>
          <a:p>
            <a:pPr marL="0" indent="0">
              <a:buNone/>
            </a:pPr>
            <a:endParaRPr lang="es-ES" sz="2800" dirty="0"/>
          </a:p>
          <a:p>
            <a:pPr marL="0" indent="0">
              <a:buNone/>
            </a:pPr>
            <a:r>
              <a:rPr lang="es-ES" sz="2400" dirty="0" smtClean="0"/>
              <a:t>José Donoso (1.925 – 1.996)</a:t>
            </a:r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r>
              <a:rPr lang="es-ES" sz="2400" dirty="0" smtClean="0"/>
              <a:t>María Luisa </a:t>
            </a:r>
            <a:r>
              <a:rPr lang="es-ES" sz="2400" dirty="0" err="1" smtClean="0"/>
              <a:t>Bombal</a:t>
            </a:r>
            <a:r>
              <a:rPr lang="es-ES" sz="2400" dirty="0" smtClean="0"/>
              <a:t>  (1.910 – 1.980)</a:t>
            </a:r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r>
              <a:rPr lang="es-ES" sz="2400" dirty="0" smtClean="0"/>
              <a:t>Marcela Paz (1.902 – 1.985)</a:t>
            </a:r>
          </a:p>
          <a:p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019" y="360363"/>
            <a:ext cx="2857500" cy="16002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087" y="2358444"/>
            <a:ext cx="2857500" cy="16002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098" y="4218491"/>
            <a:ext cx="22860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22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1906073" y="360363"/>
            <a:ext cx="9598540" cy="6118225"/>
          </a:xfrm>
        </p:spPr>
        <p:txBody>
          <a:bodyPr/>
          <a:lstStyle/>
          <a:p>
            <a:pPr marL="0" indent="0">
              <a:buNone/>
            </a:pPr>
            <a:endParaRPr lang="es-ES" sz="2800" dirty="0"/>
          </a:p>
          <a:p>
            <a:pPr marL="0" indent="0">
              <a:buNone/>
            </a:pPr>
            <a:r>
              <a:rPr lang="es-ES" sz="2400" dirty="0" smtClean="0"/>
              <a:t>Hernán Rivera Letelier (1.950)</a:t>
            </a:r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r>
              <a:rPr lang="es-ES" sz="2400" dirty="0" smtClean="0"/>
              <a:t>Oscar Castro (1.910 – 1.947)</a:t>
            </a:r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r>
              <a:rPr lang="es-ES" sz="2400" dirty="0" smtClean="0"/>
              <a:t>Baldomero Lillo (1.867 – 1.923)</a:t>
            </a:r>
          </a:p>
          <a:p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516" y="184463"/>
            <a:ext cx="1560714" cy="199206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785" y="2352430"/>
            <a:ext cx="1919737" cy="215517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23" y="4870763"/>
            <a:ext cx="2179132" cy="178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40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906073" y="360363"/>
            <a:ext cx="9598540" cy="6118225"/>
          </a:xfrm>
        </p:spPr>
        <p:txBody>
          <a:bodyPr/>
          <a:lstStyle/>
          <a:p>
            <a:pPr marL="0" indent="0">
              <a:buNone/>
            </a:pPr>
            <a:endParaRPr lang="es-ES" sz="2800" dirty="0"/>
          </a:p>
          <a:p>
            <a:pPr marL="0" indent="0">
              <a:buNone/>
            </a:pPr>
            <a:r>
              <a:rPr lang="es-ES" sz="2400" dirty="0" smtClean="0"/>
              <a:t>Francisco </a:t>
            </a:r>
            <a:r>
              <a:rPr lang="es-ES" sz="2400" dirty="0" err="1" smtClean="0"/>
              <a:t>Coloane</a:t>
            </a:r>
            <a:r>
              <a:rPr lang="es-ES" sz="2400" dirty="0" smtClean="0"/>
              <a:t> (1.910 – 2.002)</a:t>
            </a:r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r>
              <a:rPr lang="es-ES" sz="2400" dirty="0" smtClean="0"/>
              <a:t>Pablo Neruda (1.904 – 1.973)</a:t>
            </a:r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r>
              <a:rPr lang="es-ES" sz="2400" dirty="0" smtClean="0"/>
              <a:t>Gabriela Mistral (1.889 – 1.957)</a:t>
            </a:r>
          </a:p>
          <a:p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291" y="247583"/>
            <a:ext cx="2276475" cy="20097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343" y="2487232"/>
            <a:ext cx="2857500" cy="16002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343" y="4200212"/>
            <a:ext cx="1839690" cy="239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81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21983" y="824247"/>
            <a:ext cx="9482629" cy="526745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CL" sz="3300" dirty="0" smtClean="0"/>
              <a:t>UNIVERSIDADES CHILENAS…</a:t>
            </a:r>
          </a:p>
          <a:p>
            <a:pPr marL="0" indent="0">
              <a:buNone/>
            </a:pPr>
            <a:endParaRPr lang="es-CL" sz="2400" dirty="0" smtClean="0"/>
          </a:p>
          <a:p>
            <a:pPr marL="0" indent="0">
              <a:buNone/>
            </a:pPr>
            <a:endParaRPr lang="es-CL" sz="2400" dirty="0" smtClean="0"/>
          </a:p>
          <a:p>
            <a:pPr marL="0" indent="0">
              <a:buNone/>
            </a:pPr>
            <a:r>
              <a:rPr lang="es-CL" sz="2600" dirty="0"/>
              <a:t>Las </a:t>
            </a:r>
            <a:r>
              <a:rPr lang="es-CL" sz="2600" dirty="0" smtClean="0"/>
              <a:t>universidades en Chile</a:t>
            </a:r>
            <a:r>
              <a:rPr lang="es-CL" sz="2600" dirty="0"/>
              <a:t> suman 58 instituciones </a:t>
            </a:r>
            <a:r>
              <a:rPr lang="es-CL" sz="2600" dirty="0" smtClean="0"/>
              <a:t>que </a:t>
            </a:r>
            <a:r>
              <a:rPr lang="es-CL" sz="2600" dirty="0"/>
              <a:t>se dividen principalmente en dos tipos: </a:t>
            </a:r>
            <a:endParaRPr lang="es-CL" sz="2600" dirty="0" smtClean="0"/>
          </a:p>
          <a:p>
            <a:pPr marL="0" indent="0">
              <a:buNone/>
            </a:pPr>
            <a:endParaRPr lang="es-CL" sz="2600" dirty="0" smtClean="0"/>
          </a:p>
          <a:p>
            <a:r>
              <a:rPr lang="es-CL" sz="2600" dirty="0" smtClean="0"/>
              <a:t>las </a:t>
            </a:r>
            <a:r>
              <a:rPr lang="es-CL" sz="2600" dirty="0"/>
              <a:t>llamadas «universidades tradicionales», pertenecientes al </a:t>
            </a:r>
            <a:r>
              <a:rPr lang="es-CL" sz="2600" dirty="0" smtClean="0"/>
              <a:t>Consejo de Rectores de las Universidades Chilenas</a:t>
            </a:r>
            <a:r>
              <a:rPr lang="es-CL" sz="2600" dirty="0"/>
              <a:t> integrado por las 18 </a:t>
            </a:r>
            <a:r>
              <a:rPr lang="es-CL" sz="2600" dirty="0" smtClean="0"/>
              <a:t>universidades públicas</a:t>
            </a:r>
            <a:r>
              <a:rPr lang="es-CL" sz="2600" dirty="0"/>
              <a:t> del país y 12 universidades particulares; </a:t>
            </a:r>
            <a:endParaRPr lang="es-CL" sz="2600" dirty="0" smtClean="0"/>
          </a:p>
          <a:p>
            <a:r>
              <a:rPr lang="es-CL" sz="2600" dirty="0" smtClean="0"/>
              <a:t>y </a:t>
            </a:r>
            <a:r>
              <a:rPr lang="es-CL" sz="2600" dirty="0"/>
              <a:t>por otro lado las 28 </a:t>
            </a:r>
            <a:r>
              <a:rPr lang="es-CL" sz="2600" dirty="0" smtClean="0"/>
              <a:t>universidades privadas</a:t>
            </a:r>
            <a:r>
              <a:rPr lang="es-CL" sz="2600" dirty="0"/>
              <a:t> restantes, de las cuales hay 11 que pertenecen a la </a:t>
            </a:r>
            <a:r>
              <a:rPr lang="es-CL" sz="2600" dirty="0" smtClean="0"/>
              <a:t>Corporación de Universidades Privadas.</a:t>
            </a:r>
            <a:endParaRPr lang="es-CL" sz="2600" dirty="0"/>
          </a:p>
          <a:p>
            <a:pPr marL="0" indent="0">
              <a:buNone/>
            </a:pPr>
            <a:endParaRPr lang="es-CL" sz="2400" dirty="0"/>
          </a:p>
          <a:p>
            <a:pPr marL="0" indent="0">
              <a:buNone/>
            </a:pPr>
            <a:endParaRPr lang="es-CL" sz="4000" dirty="0"/>
          </a:p>
          <a:p>
            <a:pPr marL="0" indent="0">
              <a:buNone/>
            </a:pPr>
            <a:r>
              <a:rPr lang="es-CL" sz="4000" dirty="0" smtClean="0"/>
              <a:t>	</a:t>
            </a:r>
            <a:endParaRPr lang="es-CL" sz="4000" dirty="0"/>
          </a:p>
        </p:txBody>
      </p:sp>
    </p:spTree>
    <p:extLst>
      <p:ext uri="{BB962C8B-B14F-4D97-AF65-F5344CB8AC3E}">
        <p14:creationId xmlns:p14="http://schemas.microsoft.com/office/powerpoint/2010/main" val="315405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212" y="515155"/>
            <a:ext cx="8915400" cy="5396067"/>
          </a:xfrm>
        </p:spPr>
        <p:txBody>
          <a:bodyPr/>
          <a:lstStyle/>
          <a:p>
            <a:pPr marL="0" indent="0">
              <a:buNone/>
            </a:pPr>
            <a:endParaRPr lang="es-CL" dirty="0" smtClean="0"/>
          </a:p>
          <a:p>
            <a:r>
              <a:rPr lang="es-CL" dirty="0" smtClean="0"/>
              <a:t>La </a:t>
            </a:r>
            <a:r>
              <a:rPr lang="es-CL" dirty="0"/>
              <a:t>universidad más antigua del país en funcionamiento es la </a:t>
            </a:r>
            <a:r>
              <a:rPr lang="es-CL" u="sng" dirty="0">
                <a:hlinkClick r:id="rId2" tooltip="Universidad de Chile"/>
              </a:rPr>
              <a:t>Universidad de Chile</a:t>
            </a:r>
            <a:r>
              <a:rPr lang="es-CL" dirty="0"/>
              <a:t>, fundada en </a:t>
            </a:r>
            <a:r>
              <a:rPr lang="es-CL" u="sng" dirty="0">
                <a:hlinkClick r:id="rId3" tooltip="Santiago de Chile"/>
              </a:rPr>
              <a:t>Santiago</a:t>
            </a:r>
            <a:r>
              <a:rPr lang="es-CL" dirty="0"/>
              <a:t> en </a:t>
            </a:r>
            <a:r>
              <a:rPr lang="es-CL" u="sng" dirty="0">
                <a:hlinkClick r:id="rId4" tooltip="1842"/>
              </a:rPr>
              <a:t>1842</a:t>
            </a:r>
            <a:r>
              <a:rPr lang="es-CL" dirty="0"/>
              <a:t>. </a:t>
            </a:r>
            <a:endParaRPr lang="es-CL" dirty="0" smtClean="0"/>
          </a:p>
          <a:p>
            <a:pPr marL="0" indent="0">
              <a:buNone/>
            </a:pPr>
            <a:endParaRPr lang="es-CL" dirty="0"/>
          </a:p>
          <a:p>
            <a:r>
              <a:rPr lang="es-CL" dirty="0"/>
              <a:t>La universidad más antigua creada fuera de la capital es la </a:t>
            </a:r>
            <a:r>
              <a:rPr lang="es-CL" u="sng" dirty="0">
                <a:hlinkClick r:id="rId5" tooltip="Universidad de Concepción"/>
              </a:rPr>
              <a:t>Universidad de Concepción</a:t>
            </a:r>
            <a:r>
              <a:rPr lang="es-CL" dirty="0"/>
              <a:t>, fundada en </a:t>
            </a:r>
            <a:r>
              <a:rPr lang="es-CL" u="sng" dirty="0">
                <a:hlinkClick r:id="rId6" tooltip="Concepción (Chile)"/>
              </a:rPr>
              <a:t>Concepción</a:t>
            </a:r>
            <a:r>
              <a:rPr lang="es-CL" dirty="0"/>
              <a:t> en </a:t>
            </a:r>
            <a:r>
              <a:rPr lang="es-CL" u="sng" dirty="0">
                <a:hlinkClick r:id="rId7" tooltip="1919"/>
              </a:rPr>
              <a:t>1.919</a:t>
            </a:r>
            <a:r>
              <a:rPr lang="es-CL" dirty="0"/>
              <a:t>, siendo esta, además, la primera universidad privada en pertenecer al Consejo de Rectores. A pesar de lo anterior, antiguamente existieron otras instituciones con rangos universitarios, tales como la </a:t>
            </a:r>
            <a:r>
              <a:rPr lang="es-CL" u="sng" dirty="0">
                <a:hlinkClick r:id="rId8" tooltip="Escuela de Minas de Copiapó"/>
              </a:rPr>
              <a:t>Escuela de Minas de Copiapó</a:t>
            </a:r>
            <a:r>
              <a:rPr lang="es-CL" dirty="0"/>
              <a:t>, fundada en </a:t>
            </a:r>
            <a:r>
              <a:rPr lang="es-CL" u="sng" dirty="0">
                <a:hlinkClick r:id="rId9" tooltip="1857"/>
              </a:rPr>
              <a:t>1.857</a:t>
            </a:r>
            <a:r>
              <a:rPr lang="es-CL" dirty="0"/>
              <a:t> y que posteriormente derivó en la </a:t>
            </a:r>
            <a:r>
              <a:rPr lang="es-CL" u="sng" dirty="0">
                <a:hlinkClick r:id="rId10" tooltip="Universidad de Atacama"/>
              </a:rPr>
              <a:t>Universidad de Atacama</a:t>
            </a:r>
            <a:r>
              <a:rPr lang="es-CL" dirty="0" smtClean="0"/>
              <a:t>.</a:t>
            </a:r>
          </a:p>
          <a:p>
            <a:pPr marL="0" indent="0">
              <a:buNone/>
            </a:pPr>
            <a:endParaRPr lang="es-CL" dirty="0" smtClean="0"/>
          </a:p>
          <a:p>
            <a:r>
              <a:rPr lang="es-CL" dirty="0" smtClean="0"/>
              <a:t> </a:t>
            </a:r>
            <a:r>
              <a:rPr lang="es-CL" dirty="0"/>
              <a:t>La primera universidad en Chile fue la </a:t>
            </a:r>
            <a:r>
              <a:rPr lang="es-CL" u="sng" dirty="0">
                <a:hlinkClick r:id="rId11" tooltip="Universidad Pontificia de Santo Tomás de Aquino (Chile)"/>
              </a:rPr>
              <a:t>Universidad Pontificia de Santo Tomás de Aquino</a:t>
            </a:r>
            <a:r>
              <a:rPr lang="es-CL" dirty="0"/>
              <a:t>, fundada el </a:t>
            </a:r>
            <a:r>
              <a:rPr lang="es-CL" u="sng" dirty="0">
                <a:hlinkClick r:id="rId12" tooltip="19 de agosto"/>
              </a:rPr>
              <a:t>19 de agosto</a:t>
            </a:r>
            <a:r>
              <a:rPr lang="es-CL" dirty="0"/>
              <a:t> de </a:t>
            </a:r>
            <a:r>
              <a:rPr lang="es-CL" u="sng" dirty="0">
                <a:hlinkClick r:id="rId13" tooltip="1622"/>
              </a:rPr>
              <a:t>1.622</a:t>
            </a:r>
            <a:r>
              <a:rPr lang="es-CL" dirty="0"/>
              <a:t> por la </a:t>
            </a:r>
            <a:r>
              <a:rPr lang="es-CL" u="sng" dirty="0">
                <a:hlinkClick r:id="rId14" tooltip="Orden Dominicana"/>
              </a:rPr>
              <a:t>Orden Dominicana</a:t>
            </a:r>
            <a:r>
              <a:rPr lang="es-CL" dirty="0"/>
              <a:t>.</a:t>
            </a:r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3353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 de texto 1"/>
          <p:cNvSpPr txBox="1">
            <a:spLocks noGrp="1"/>
          </p:cNvSpPr>
          <p:nvPr>
            <p:ph idx="1"/>
          </p:nvPr>
        </p:nvSpPr>
        <p:spPr>
          <a:xfrm>
            <a:off x="2589213" y="695325"/>
            <a:ext cx="8915400" cy="521652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s-ES_tradnl" sz="32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Trabaja en el texto, páginas </a:t>
            </a:r>
            <a:r>
              <a:rPr lang="es-ES_tradnl" sz="3200" b="1" dirty="0" smtClean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16, 17, 18 y 19.</a:t>
            </a:r>
            <a:endParaRPr lang="es-CL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2947" t="9463" r="52607" b="11840"/>
          <a:stretch/>
        </p:blipFill>
        <p:spPr>
          <a:xfrm>
            <a:off x="5314133" y="1648496"/>
            <a:ext cx="3178749" cy="408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29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264</TotalTime>
  <Words>133</Words>
  <Application>Microsoft Office PowerPoint</Application>
  <PresentationFormat>Personalizado</PresentationFormat>
  <Paragraphs>74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Espiral</vt:lpstr>
      <vt:lpstr>“Papaito piernas largas”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“Los cinco árboles más longevos del planeta”.</dc:title>
  <dc:creator>Vergara01</dc:creator>
  <cp:lastModifiedBy>HP</cp:lastModifiedBy>
  <cp:revision>28</cp:revision>
  <dcterms:created xsi:type="dcterms:W3CDTF">2020-04-15T17:15:04Z</dcterms:created>
  <dcterms:modified xsi:type="dcterms:W3CDTF">2020-05-04T20:08:17Z</dcterms:modified>
</cp:coreProperties>
</file>