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pGWF7tbHx9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89213" y="1725770"/>
            <a:ext cx="8915399" cy="2240923"/>
          </a:xfrm>
        </p:spPr>
        <p:txBody>
          <a:bodyPr/>
          <a:lstStyle/>
          <a:p>
            <a:r>
              <a:rPr lang="es-CL" dirty="0" smtClean="0"/>
              <a:t>“Mi comunidad”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smtClean="0"/>
              <a:t>Números y operatoria.</a:t>
            </a:r>
          </a:p>
          <a:p>
            <a:r>
              <a:rPr lang="es-CL" dirty="0" smtClean="0"/>
              <a:t>Razones.</a:t>
            </a:r>
          </a:p>
          <a:p>
            <a:endParaRPr lang="es-CL" dirty="0"/>
          </a:p>
        </p:txBody>
      </p:sp>
      <p:sp>
        <p:nvSpPr>
          <p:cNvPr id="5" name="CuadroTexto 4"/>
          <p:cNvSpPr txBox="1"/>
          <p:nvPr/>
        </p:nvSpPr>
        <p:spPr>
          <a:xfrm>
            <a:off x="1133341" y="410857"/>
            <a:ext cx="3271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dirty="0" smtClean="0"/>
              <a:t>6° Básico</a:t>
            </a:r>
            <a:endParaRPr lang="es-CL" sz="4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18454"/>
          <a:stretch/>
        </p:blipFill>
        <p:spPr>
          <a:xfrm>
            <a:off x="7315200" y="513541"/>
            <a:ext cx="4189412" cy="194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2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 txBox="1">
            <a:spLocks/>
          </p:cNvSpPr>
          <p:nvPr/>
        </p:nvSpPr>
        <p:spPr>
          <a:xfrm>
            <a:off x="1970468" y="437882"/>
            <a:ext cx="9534144" cy="6272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 smtClean="0"/>
              <a:t>Antes de empezar, observa el vídeo…</a:t>
            </a:r>
          </a:p>
          <a:p>
            <a:endParaRPr lang="es-CL" dirty="0"/>
          </a:p>
          <a:p>
            <a:pPr marL="0" indent="0">
              <a:buNone/>
            </a:pPr>
            <a:r>
              <a:rPr lang="es-CL" u="sng" dirty="0">
                <a:hlinkClick r:id="rId2"/>
              </a:rPr>
              <a:t>https://www.youtube.com/watch?v=pGWF7tbHx9k</a:t>
            </a: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Font typeface="Wingdings 3" charset="2"/>
              <a:buNone/>
            </a:pPr>
            <a:endParaRPr lang="es-ES" dirty="0" smtClean="0"/>
          </a:p>
          <a:p>
            <a:pPr marL="0" indent="0">
              <a:buFont typeface="Wingdings 3" charset="2"/>
              <a:buNone/>
            </a:pPr>
            <a:endParaRPr lang="es-CL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7207" t="18618" r="36570" b="25572"/>
          <a:stretch/>
        </p:blipFill>
        <p:spPr>
          <a:xfrm>
            <a:off x="2356834" y="2099256"/>
            <a:ext cx="7315200" cy="408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5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906073" y="360363"/>
            <a:ext cx="9598540" cy="6118225"/>
          </a:xfrm>
        </p:spPr>
        <p:txBody>
          <a:bodyPr/>
          <a:lstStyle/>
          <a:p>
            <a:r>
              <a:rPr lang="es-ES" dirty="0" smtClean="0"/>
              <a:t>Para complementar la información del vídeo…</a:t>
            </a:r>
          </a:p>
          <a:p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143" y="820738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1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2589212" y="566670"/>
            <a:ext cx="8915400" cy="5344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dirty="0" smtClean="0"/>
              <a:t>SITUACIONES PROBLEMÁTICAS. TABLA DE VALORES…</a:t>
            </a:r>
          </a:p>
          <a:p>
            <a:pPr marL="0" indent="0">
              <a:buNone/>
            </a:pPr>
            <a:endParaRPr lang="es-CL" sz="2400" dirty="0"/>
          </a:p>
          <a:p>
            <a:pPr marL="0" indent="0">
              <a:buNone/>
            </a:pPr>
            <a:endParaRPr lang="es-CL" sz="2400" dirty="0"/>
          </a:p>
        </p:txBody>
      </p:sp>
      <p:pic>
        <p:nvPicPr>
          <p:cNvPr id="6" name="Imagen 5"/>
          <p:cNvPicPr/>
          <p:nvPr/>
        </p:nvPicPr>
        <p:blipFill rotWithShape="1">
          <a:blip r:embed="rId2"/>
          <a:srcRect l="17524" t="19958" r="18995" b="26727"/>
          <a:stretch/>
        </p:blipFill>
        <p:spPr bwMode="auto">
          <a:xfrm>
            <a:off x="2704562" y="1442434"/>
            <a:ext cx="8062175" cy="41469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5522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 de texto 1"/>
          <p:cNvSpPr txBox="1">
            <a:spLocks noGrp="1"/>
          </p:cNvSpPr>
          <p:nvPr>
            <p:ph idx="1"/>
          </p:nvPr>
        </p:nvSpPr>
        <p:spPr>
          <a:xfrm>
            <a:off x="2589213" y="695325"/>
            <a:ext cx="8915400" cy="521652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s-ES_tradnl" sz="3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Trabaja en el texto, páginas </a:t>
            </a:r>
            <a:r>
              <a:rPr lang="es-ES_tradnl" sz="3200" b="1" dirty="0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70, 71, 72 y 73.</a:t>
            </a:r>
            <a:endParaRPr lang="es-CL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2947" t="9463" r="52607" b="11840"/>
          <a:stretch/>
        </p:blipFill>
        <p:spPr>
          <a:xfrm>
            <a:off x="5314133" y="1648496"/>
            <a:ext cx="3178749" cy="408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9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233</TotalTime>
  <Words>52</Words>
  <Application>Microsoft Office PowerPoint</Application>
  <PresentationFormat>Personalizado</PresentationFormat>
  <Paragraphs>13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Espiral</vt:lpstr>
      <vt:lpstr>“Mi comunidad”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“Los cinco árboles más longevos del planeta”.</dc:title>
  <dc:creator>Vergara01</dc:creator>
  <cp:lastModifiedBy>HP</cp:lastModifiedBy>
  <cp:revision>24</cp:revision>
  <dcterms:created xsi:type="dcterms:W3CDTF">2020-04-15T17:15:04Z</dcterms:created>
  <dcterms:modified xsi:type="dcterms:W3CDTF">2020-05-04T20:08:48Z</dcterms:modified>
</cp:coreProperties>
</file>