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62D1E-8FAC-4F41-85F0-B2BC62B424FA}" type="datetimeFigureOut">
              <a:rPr lang="es-CL" smtClean="0"/>
              <a:pPr/>
              <a:t>12-05-2020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1F4C24-030A-4A90-B295-CA6271B79147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1cJ0mqW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t8GFgxlIT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b="1" dirty="0"/>
              <a:t>Proyecto: “Aprendo en casa”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L" dirty="0"/>
              <a:t>NT1/NT2/1°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79651828-BE42-DB45-8CAF-E8B67E62F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2"/>
            <a:ext cx="825057" cy="113977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D3C81DB-7BDD-5342-989C-EC4B76DEBADF}"/>
              </a:ext>
            </a:extLst>
          </p:cNvPr>
          <p:cNvSpPr txBox="1"/>
          <p:nvPr/>
        </p:nvSpPr>
        <p:spPr>
          <a:xfrm>
            <a:off x="2339752" y="692727"/>
            <a:ext cx="599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r>
              <a:rPr lang="es-CL" altLang="es-CL" sz="1400" b="1" dirty="0"/>
              <a:t>                                                                                                                                                                    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lang="es-CL" sz="1400" b="1" dirty="0"/>
          </a:p>
        </p:txBody>
      </p:sp>
    </p:spTree>
    <p:extLst>
      <p:ext uri="{BB962C8B-B14F-4D97-AF65-F5344CB8AC3E}">
        <p14:creationId xmlns="" xmlns:p14="http://schemas.microsoft.com/office/powerpoint/2010/main" val="522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88A53C7-E17E-CE41-A715-C2B64145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6333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SCHOOL SUPPLIES (ÚTILES ESCOLARES)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3132A46-AF37-AA4D-9BC5-87193B28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Ve el video a continuación:</a:t>
            </a:r>
          </a:p>
          <a:p>
            <a:r>
              <a:rPr lang="es-CL" dirty="0">
                <a:hlinkClick r:id="rId2"/>
              </a:rPr>
              <a:t>https://www.youtube.com/watch?v=41cJ0mqWses</a:t>
            </a:r>
            <a:endParaRPr lang="es-CL" dirty="0"/>
          </a:p>
          <a:p>
            <a:r>
              <a:rPr lang="es-CL" dirty="0" smtClean="0"/>
              <a:t>Repite lo escuchas en el video. Con ayuda de un adulto graba tu repetición en un audio.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6109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¿Cuál es el </a:t>
            </a:r>
            <a:r>
              <a:rPr lang="es-CL" dirty="0" err="1" smtClean="0"/>
              <a:t>sigificado</a:t>
            </a:r>
            <a:r>
              <a:rPr lang="es-CL" dirty="0" smtClean="0"/>
              <a:t> en español de las siguientes palabras?: (no tienes que escribirlas, solo decirlas en español)</a:t>
            </a:r>
          </a:p>
          <a:p>
            <a:endParaRPr lang="es-CL" dirty="0" smtClean="0"/>
          </a:p>
          <a:p>
            <a:r>
              <a:rPr lang="es-CL" dirty="0" err="1" smtClean="0"/>
              <a:t>Pencil</a:t>
            </a:r>
            <a:r>
              <a:rPr lang="es-CL" dirty="0" smtClean="0"/>
              <a:t> , </a:t>
            </a:r>
            <a:r>
              <a:rPr lang="es-CL" dirty="0" err="1" smtClean="0"/>
              <a:t>sharpener</a:t>
            </a:r>
            <a:r>
              <a:rPr lang="es-CL" dirty="0" smtClean="0"/>
              <a:t>, </a:t>
            </a:r>
            <a:r>
              <a:rPr lang="es-CL" dirty="0" err="1" smtClean="0"/>
              <a:t>eraser</a:t>
            </a:r>
            <a:r>
              <a:rPr lang="es-CL" dirty="0" smtClean="0"/>
              <a:t>, </a:t>
            </a:r>
            <a:r>
              <a:rPr lang="es-CL" dirty="0" err="1" smtClean="0"/>
              <a:t>ruler</a:t>
            </a:r>
            <a:r>
              <a:rPr lang="es-CL" dirty="0" smtClean="0"/>
              <a:t>, </a:t>
            </a:r>
            <a:r>
              <a:rPr lang="es-CL" dirty="0" err="1" smtClean="0"/>
              <a:t>book</a:t>
            </a:r>
            <a:r>
              <a:rPr lang="es-CL" dirty="0" smtClean="0"/>
              <a:t>, </a:t>
            </a:r>
            <a:r>
              <a:rPr lang="es-CL" dirty="0" err="1" smtClean="0"/>
              <a:t>scissors</a:t>
            </a:r>
            <a:r>
              <a:rPr lang="es-CL" dirty="0" smtClean="0"/>
              <a:t>, </a:t>
            </a:r>
            <a:r>
              <a:rPr lang="es-CL" dirty="0" err="1" smtClean="0"/>
              <a:t>chair</a:t>
            </a:r>
            <a:r>
              <a:rPr lang="es-CL" dirty="0" smtClean="0"/>
              <a:t>, </a:t>
            </a:r>
            <a:r>
              <a:rPr lang="es-CL" dirty="0" err="1" smtClean="0"/>
              <a:t>desk</a:t>
            </a:r>
            <a:r>
              <a:rPr lang="es-CL" dirty="0" smtClean="0"/>
              <a:t>, </a:t>
            </a:r>
            <a:r>
              <a:rPr lang="es-CL" dirty="0" err="1" smtClean="0"/>
              <a:t>pen</a:t>
            </a:r>
            <a:r>
              <a:rPr lang="es-CL" dirty="0" smtClean="0"/>
              <a:t>, bag</a:t>
            </a:r>
          </a:p>
          <a:p>
            <a:pPr>
              <a:buNone/>
            </a:pPr>
            <a:endParaRPr lang="es-CL" dirty="0" smtClean="0"/>
          </a:p>
          <a:p>
            <a:r>
              <a:rPr lang="es-ES" dirty="0" smtClean="0"/>
              <a:t>Repite </a:t>
            </a:r>
            <a:r>
              <a:rPr lang="es-ES" dirty="0"/>
              <a:t>las palabras en Inglés y español. Con ayuda de un adulto graba tu voz en un audio y envíalo a tu </a:t>
            </a:r>
            <a:r>
              <a:rPr lang="es-ES" dirty="0" smtClean="0"/>
              <a:t>profesor</a:t>
            </a:r>
          </a:p>
          <a:p>
            <a:r>
              <a:rPr lang="es-ES" dirty="0" smtClean="0"/>
              <a:t>Ejemplo:     PENCIL: lápiz…………</a:t>
            </a:r>
            <a:endParaRPr lang="es-CL" smtClean="0"/>
          </a:p>
          <a:p>
            <a:pPr>
              <a:buNone/>
            </a:pPr>
            <a:endParaRPr lang="es-CL" dirty="0"/>
          </a:p>
          <a:p>
            <a:pPr>
              <a:buNone/>
            </a:pPr>
            <a:r>
              <a:rPr lang="es-ES" dirty="0"/>
              <a:t> 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851648" cy="3643338"/>
          </a:xfrm>
        </p:spPr>
        <p:txBody>
          <a:bodyPr>
            <a:normAutofit/>
          </a:bodyPr>
          <a:lstStyle/>
          <a:p>
            <a:pPr algn="ctr"/>
            <a:r>
              <a:rPr lang="es-ES" sz="2200" b="1" dirty="0"/>
              <a:t>Tarea para trabajar en el texto.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ES" sz="2200" dirty="0"/>
              <a:t>Texto del estudiante: </a:t>
            </a:r>
            <a:r>
              <a:rPr lang="es-ES" sz="2200" dirty="0" err="1"/>
              <a:t>pág</a:t>
            </a:r>
            <a:r>
              <a:rPr lang="es-ES" sz="2200" dirty="0"/>
              <a:t> 9 -11 y </a:t>
            </a:r>
            <a:r>
              <a:rPr lang="es-ES" sz="2200" dirty="0" err="1"/>
              <a:t>pág</a:t>
            </a:r>
            <a:r>
              <a:rPr lang="es-ES" sz="2200" dirty="0"/>
              <a:t> 14. 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ES" sz="2200" dirty="0"/>
              <a:t>Video apoyo </a:t>
            </a:r>
            <a:r>
              <a:rPr lang="es-ES" sz="2200" dirty="0" err="1"/>
              <a:t>pág</a:t>
            </a:r>
            <a:r>
              <a:rPr lang="es-ES" sz="2200" dirty="0"/>
              <a:t> 11: </a:t>
            </a:r>
            <a:r>
              <a:rPr lang="es-ES" sz="2200" u="sng" dirty="0">
                <a:hlinkClick r:id="rId2"/>
              </a:rPr>
              <a:t>https://www.youtube.com/watch?v=Yt8GFgxlITs</a:t>
            </a:r>
            <a:r>
              <a:rPr lang="es-CL" dirty="0"/>
              <a:t/>
            </a:r>
            <a:br>
              <a:rPr lang="es-CL" dirty="0"/>
            </a:br>
            <a:r>
              <a:rPr lang="es-ES" dirty="0"/>
              <a:t> 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Página 9</a:t>
            </a:r>
            <a:r>
              <a:rPr lang="es-CL" sz="3200" dirty="0"/>
              <a:t/>
            </a:r>
            <a:br>
              <a:rPr lang="es-CL" sz="3200" dirty="0"/>
            </a:br>
            <a:r>
              <a:rPr lang="es-ES" sz="3200" dirty="0"/>
              <a:t>Escucha , apunta y repite en voz alta</a:t>
            </a:r>
            <a:endParaRPr lang="es-CL" sz="32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357982" cy="39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-857280"/>
            <a:ext cx="8229600" cy="464347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ES_tradnl" sz="2200" dirty="0" smtClean="0"/>
              <a:t>Cuenta </a:t>
            </a:r>
            <a:r>
              <a:rPr lang="es-ES_tradnl" sz="2200" dirty="0"/>
              <a:t>en inglés en voz alta cada uno de los siguiente grupos de bichitos, cristales, legos, dinosaurios, y osos.</a:t>
            </a:r>
            <a:r>
              <a:rPr lang="es-CL" sz="2200" dirty="0"/>
              <a:t/>
            </a:r>
            <a:br>
              <a:rPr lang="es-CL" sz="2200" dirty="0"/>
            </a:br>
            <a:r>
              <a:rPr lang="es-ES_tradnl" sz="2200" dirty="0"/>
              <a:t>Ejemplo: ¿Cuantos bichitos hay?   5…..</a:t>
            </a:r>
            <a:r>
              <a:rPr lang="es-ES_tradnl" sz="2200" dirty="0" err="1" smtClean="0"/>
              <a:t>five</a:t>
            </a:r>
            <a:r>
              <a:rPr lang="es-ES_tradnl" sz="2200" dirty="0"/>
              <a:t/>
            </a:r>
            <a:br>
              <a:rPr lang="es-ES_tradnl" sz="2200" dirty="0"/>
            </a:br>
            <a:r>
              <a:rPr lang="es-ES_tradnl" sz="2000" dirty="0"/>
              <a:t>Luego di los números en inglés que faltan en la secuencia.  Ahora repite todos los números en inglés en voz alta</a:t>
            </a:r>
            <a:r>
              <a:rPr lang="es-ES_tradnl" sz="2200" dirty="0" smtClean="0"/>
              <a:t/>
            </a:r>
            <a:br>
              <a:rPr lang="es-ES_tradnl" sz="2200" dirty="0" smtClean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6215106" cy="341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pPr algn="l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Página </a:t>
            </a:r>
            <a:r>
              <a:rPr lang="es-ES" sz="4000" dirty="0"/>
              <a:t>14 </a:t>
            </a:r>
            <a:r>
              <a:rPr lang="es-CL" sz="4000" dirty="0"/>
              <a:t/>
            </a:r>
            <a:br>
              <a:rPr lang="es-CL" sz="4000" dirty="0"/>
            </a:br>
            <a:r>
              <a:rPr lang="es-ES" sz="4000" dirty="0"/>
              <a:t>Escucha el audio, apunta cada objeto según lo que escuchas y repite en voz alta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5929354" cy="326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TAKE CARE!!!</a:t>
            </a:r>
          </a:p>
          <a:p>
            <a:pPr algn="ctr"/>
            <a:endParaRPr lang="es-CL" dirty="0"/>
          </a:p>
        </p:txBody>
      </p:sp>
      <p:pic>
        <p:nvPicPr>
          <p:cNvPr id="4" name="3 Imagen" descr="C:\Users\OT-2050\Desktop\22467099-Caricatura-de-un-ni-o-y-una-lupa-Foto-de-archi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2500330" cy="2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139</Words>
  <Application>Microsoft Office PowerPoint</Application>
  <PresentationFormat>Presentación en pantalla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Proyecto: “Aprendo en casa”</vt:lpstr>
      <vt:lpstr>SCHOOL SUPPLIES (ÚTILES ESCOLARES)</vt:lpstr>
      <vt:lpstr>Diapositiva 3</vt:lpstr>
      <vt:lpstr>Tarea para trabajar en el texto. Texto del estudiante: pág 9 -11 y pág 14.  Video apoyo pág 11: https://www.youtube.com/watch?v=Yt8GFgxlITs   </vt:lpstr>
      <vt:lpstr>Página 9 Escucha , apunta y repite en voz alta</vt:lpstr>
      <vt:lpstr>            Cuenta en inglés en voz alta cada uno de los siguiente grupos de bichitos, cristales, legos, dinosaurios, y osos. Ejemplo: ¿Cuantos bichitos hay?   5…..five Luego di los números en inglés que faltan en la secuencia.  Ahora repite todos los números en inglés en voz alta  </vt:lpstr>
      <vt:lpstr>  Página 14  Escucha el audio, apunta cada objeto según lo que escuchas y repite en voz alta  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“Aprendo en casa”</dc:title>
  <dc:creator>magdalena</dc:creator>
  <cp:lastModifiedBy>magdalena</cp:lastModifiedBy>
  <cp:revision>4</cp:revision>
  <dcterms:created xsi:type="dcterms:W3CDTF">2020-05-12T15:17:16Z</dcterms:created>
  <dcterms:modified xsi:type="dcterms:W3CDTF">2020-05-12T17:23:06Z</dcterms:modified>
</cp:coreProperties>
</file>