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E17791-68CC-43D1-8D1B-2EAF1FFD1859}" type="datetimeFigureOut">
              <a:rPr lang="es-CL" smtClean="0"/>
              <a:pPr/>
              <a:t>09-06-2020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D9BCB3-1F4B-448D-BC8A-BDF77740CFC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9kpdmCtO34" TargetMode="External"/><Relationship Id="rId2" Type="http://schemas.openxmlformats.org/officeDocument/2006/relationships/hyperlink" Target="https://www.youtube.com/watch?v=FHaObkHEkH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¿Podrías presentarla?</a:t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una presentación, esta puede ser en un paleógrafo , o en tu cuaderno, puedes dibujar a los miembros de tu familia o colocar una foto de cada uno de ellos o todos juntos..</a:t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Vocabulario a usar: </a:t>
            </a:r>
            <a:r>
              <a:rPr lang="es-ES" sz="27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s-ES" sz="27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7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Expresiones como ; </a:t>
            </a:r>
            <a:r>
              <a:rPr lang="es-ES" sz="27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700" b="1" dirty="0" err="1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my………</a:t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7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57422" y="428604"/>
            <a:ext cx="5500726" cy="2071702"/>
          </a:xfrm>
        </p:spPr>
        <p:txBody>
          <a:bodyPr>
            <a:normAutofit/>
          </a:bodyPr>
          <a:lstStyle/>
          <a:p>
            <a:r>
              <a:rPr lang="es-CL" dirty="0" smtClean="0"/>
              <a:t> Piensa en La familia de Olivia.</a:t>
            </a:r>
          </a:p>
          <a:p>
            <a:r>
              <a:rPr lang="es-CL" dirty="0" smtClean="0"/>
              <a:t>Hay distintos tipos de familia, grandes o pequeñas.</a:t>
            </a:r>
          </a:p>
          <a:p>
            <a:r>
              <a:rPr lang="es-CL" dirty="0" smtClean="0"/>
              <a:t>Como es tu familia? </a:t>
            </a:r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19363"/>
            <a:ext cx="5214974" cy="2124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14290"/>
            <a:ext cx="207170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>
            <a:extLst>
              <a:ext uri="{FF2B5EF4-FFF2-40B4-BE49-F238E27FC236}">
                <a16:creationId xmlns="" xmlns:a16="http://schemas.microsoft.com/office/drawing/2014/main" id="{B81BF012-1127-6141-9EC8-2044ACD90A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9312"/>
            <a:ext cx="8229600" cy="426961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ES" sz="31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Piensa y responde: ¿Qué puedes ver en la imagen?</a:t>
            </a:r>
            <a:r>
              <a:rPr lang="es-CL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es-CL" dirty="0" smtClean="0"/>
              <a:t>Ahora piensa en tu familia </a:t>
            </a:r>
            <a:br>
              <a:rPr lang="es-CL" dirty="0" smtClean="0"/>
            </a:br>
            <a:r>
              <a:rPr lang="es-ES" sz="4400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¿Podrías presentarla?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643182"/>
            <a:ext cx="4667269" cy="2698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una presentación, esta puede ser en un paleógrafo , o en tu cuaderno, puedes dibujar a los miembros de tu familia o colocar una foto de cada uno de ellos o todos juntos</a:t>
            </a:r>
            <a:r>
              <a:rPr lang="es-ES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</a:t>
            </a:r>
          </a:p>
          <a:p>
            <a:r>
              <a:rPr lang="es-ES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Si quieres saber como se pronuncian los miembros de la familia , ve estos videos.</a:t>
            </a:r>
          </a:p>
          <a:p>
            <a:r>
              <a:rPr lang="es-CL" dirty="0" smtClean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www.youtube.com/watch?v=FHaObkHEkHQ</a:t>
            </a:r>
            <a:endParaRPr lang="es-CL" dirty="0" smtClean="0"/>
          </a:p>
          <a:p>
            <a:r>
              <a:rPr lang="es-CL" dirty="0" smtClean="0">
                <a:hlinkClick r:id="rId3"/>
              </a:rPr>
              <a:t>https://www.youtube.com/watch?v=u9kpdmCtO34</a:t>
            </a: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428604"/>
            <a:ext cx="292895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1.Grandmother o </a:t>
            </a:r>
            <a:r>
              <a:rPr lang="es-CL" dirty="0" err="1" smtClean="0"/>
              <a:t>grandma</a:t>
            </a:r>
            <a:r>
              <a:rPr lang="es-CL" dirty="0" smtClean="0"/>
              <a:t>       abuelita</a:t>
            </a:r>
          </a:p>
          <a:p>
            <a:r>
              <a:rPr lang="es-CL" dirty="0" smtClean="0"/>
              <a:t>2.Grandfather o </a:t>
            </a:r>
            <a:r>
              <a:rPr lang="es-CL" dirty="0" err="1" smtClean="0"/>
              <a:t>grandpa</a:t>
            </a:r>
            <a:r>
              <a:rPr lang="es-CL" dirty="0" smtClean="0"/>
              <a:t>          abuelito</a:t>
            </a:r>
          </a:p>
          <a:p>
            <a:r>
              <a:rPr lang="es-CL" dirty="0" smtClean="0"/>
              <a:t>3.Mother o </a:t>
            </a:r>
            <a:r>
              <a:rPr lang="es-CL" dirty="0" err="1" smtClean="0"/>
              <a:t>mom</a:t>
            </a:r>
            <a:r>
              <a:rPr lang="es-CL" dirty="0" smtClean="0"/>
              <a:t>                       mamá</a:t>
            </a:r>
          </a:p>
          <a:p>
            <a:r>
              <a:rPr lang="es-CL" dirty="0" smtClean="0"/>
              <a:t>4.Father o dad                          papá </a:t>
            </a:r>
          </a:p>
          <a:p>
            <a:r>
              <a:rPr lang="es-CL" dirty="0" smtClean="0"/>
              <a:t>5.Brother                                  </a:t>
            </a:r>
            <a:r>
              <a:rPr lang="es-CL" dirty="0" err="1" smtClean="0"/>
              <a:t>hermoano</a:t>
            </a:r>
            <a:r>
              <a:rPr lang="es-CL" dirty="0" smtClean="0"/>
              <a:t> </a:t>
            </a:r>
          </a:p>
          <a:p>
            <a:r>
              <a:rPr lang="es-CL" dirty="0" smtClean="0"/>
              <a:t>6.Sister                                     hermana</a:t>
            </a:r>
          </a:p>
          <a:p>
            <a:r>
              <a:rPr lang="es-CL" dirty="0" smtClean="0"/>
              <a:t>7.Baby                                      bebé</a:t>
            </a:r>
          </a:p>
          <a:p>
            <a:r>
              <a:rPr lang="es-CL" dirty="0" smtClean="0"/>
              <a:t>8.Me                                         yo </a:t>
            </a:r>
          </a:p>
          <a:p>
            <a:r>
              <a:rPr lang="es-CL" dirty="0" smtClean="0"/>
              <a:t>9.Pet                                         mascota</a:t>
            </a:r>
          </a:p>
          <a:p>
            <a:r>
              <a:rPr lang="es-CL" dirty="0" smtClean="0"/>
              <a:t>10.Dog                                     perro</a:t>
            </a:r>
          </a:p>
          <a:p>
            <a:r>
              <a:rPr lang="es-CL" dirty="0" smtClean="0"/>
              <a:t>11.Cat                                      gato 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Family</a:t>
            </a:r>
            <a:r>
              <a:rPr lang="es-CL" dirty="0" smtClean="0"/>
              <a:t> </a:t>
            </a:r>
            <a:r>
              <a:rPr lang="es-CL" dirty="0" err="1" smtClean="0"/>
              <a:t>V</a:t>
            </a:r>
            <a:r>
              <a:rPr lang="es-CL" dirty="0" err="1" smtClean="0"/>
              <a:t>ocabulary</a:t>
            </a:r>
            <a:r>
              <a:rPr lang="es-CL" dirty="0" smtClean="0"/>
              <a:t>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Para presentar a tu familia puedes usar la expresión</a:t>
            </a:r>
          </a:p>
          <a:p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my ….</a:t>
            </a:r>
            <a:r>
              <a:rPr lang="es-CL" dirty="0" err="1" smtClean="0"/>
              <a:t>family</a:t>
            </a:r>
            <a:r>
              <a:rPr lang="es-CL" dirty="0" smtClean="0"/>
              <a:t> </a:t>
            </a:r>
          </a:p>
          <a:p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my     </a:t>
            </a:r>
            <a:r>
              <a:rPr lang="es-CL" dirty="0" err="1" smtClean="0"/>
              <a:t>father</a:t>
            </a:r>
            <a:r>
              <a:rPr lang="es-CL" dirty="0" smtClean="0"/>
              <a:t>  …….</a:t>
            </a:r>
          </a:p>
          <a:p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my     </a:t>
            </a:r>
            <a:r>
              <a:rPr lang="es-CL" dirty="0" err="1" smtClean="0"/>
              <a:t>dog</a:t>
            </a:r>
            <a:r>
              <a:rPr lang="es-CL" dirty="0" smtClean="0"/>
              <a:t>       </a:t>
            </a:r>
            <a:r>
              <a:rPr lang="es-CL" dirty="0" err="1" smtClean="0"/>
              <a:t>etc</a:t>
            </a:r>
            <a:r>
              <a:rPr lang="es-CL" dirty="0" smtClean="0"/>
              <a:t>…</a:t>
            </a:r>
          </a:p>
          <a:p>
            <a:r>
              <a:rPr lang="es-CL" dirty="0" smtClean="0"/>
              <a:t>Puedes presentar a los integrantes de tu familia que quieras!!!!</a:t>
            </a:r>
          </a:p>
          <a:p>
            <a:r>
              <a:rPr lang="es-CL" dirty="0" smtClean="0"/>
              <a:t>La idea es que uses al menos 5 palabras del vocabulario.  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Expresión  </a:t>
            </a:r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is</a:t>
            </a:r>
            <a:r>
              <a:rPr lang="es-CL" dirty="0" smtClean="0"/>
              <a:t> my…….</a:t>
            </a:r>
            <a:endParaRPr lang="es-C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5" y="1928802"/>
            <a:ext cx="1714512" cy="184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Meta: </a:t>
            </a:r>
            <a:r>
              <a:rPr lang="es-ES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final de este proyecto serás capaz de nombrar a los miembros de tu familia en Inglés. </a:t>
            </a:r>
            <a:r>
              <a:rPr lang="es-ES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¡Mucho éxito!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000372"/>
            <a:ext cx="2214578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</TotalTime>
  <Words>209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            ¿Podrías presentarla? Has una presentación, esta puede ser en un paleógrafo , o en tu cuaderno, puedes dibujar a los miembros de tu familia o colocar una foto de cada uno de ellos o todos juntos.. Vocabulario a usar: Member of the Family.     Expresiones como ; This is my………         </vt:lpstr>
      <vt:lpstr>.- Piensa y responde: ¿Qué puedes ver en la imagen? </vt:lpstr>
      <vt:lpstr>Ahora piensa en tu familia   ¿Podrías presentarla?</vt:lpstr>
      <vt:lpstr>Diapositiva 4</vt:lpstr>
      <vt:lpstr>Family Vocabulary </vt:lpstr>
      <vt:lpstr>Expresión  This is my…….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¿Podrias presentarla?     Meta: Al final de este proyecto serás capaz de nombrar a los miembros de tu familia en Inglés. ¡Mucho éxito!</dc:title>
  <dc:creator>magdalena</dc:creator>
  <cp:lastModifiedBy>magdalena</cp:lastModifiedBy>
  <cp:revision>10</cp:revision>
  <dcterms:created xsi:type="dcterms:W3CDTF">2020-05-20T22:22:42Z</dcterms:created>
  <dcterms:modified xsi:type="dcterms:W3CDTF">2020-06-09T20:41:02Z</dcterms:modified>
</cp:coreProperties>
</file>