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043CE-7143-41BA-88BA-6B311F0DF82B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51A87-A568-4BD6-84A5-3DABC2EF608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5059A-FA84-8F47-86E4-E52123C17B6B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71607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EA23D-A462-4EBE-B5E7-8EF174FF8491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89F8CE-22D3-4756-AA60-BB82D48E3FE7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y2hmo323x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4400" dirty="0">
                <a:latin typeface="Century Gothic" panose="020B0502020202020204" pitchFamily="34" charset="0"/>
              </a:rPr>
              <a:t>Proyecto: “Aprendo </a:t>
            </a:r>
            <a:r>
              <a:rPr lang="es-CL" sz="4400">
                <a:latin typeface="Century Gothic" panose="020B0502020202020204" pitchFamily="34" charset="0"/>
              </a:rPr>
              <a:t>en casa”</a:t>
            </a:r>
            <a:endParaRPr lang="es-CL" sz="4400" dirty="0">
              <a:latin typeface="Century Gothic" panose="020B0502020202020204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CL" dirty="0">
                <a:latin typeface="Century Gothic" panose="020B0502020202020204" pitchFamily="34" charset="0"/>
              </a:rPr>
              <a:t>2° Año Enseñanza Básica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15B6E11-8041-7C46-9867-51E92DBA7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76672"/>
            <a:ext cx="825057" cy="113977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66199DC0-E3A8-2640-9172-7E998B04C173}"/>
              </a:ext>
            </a:extLst>
          </p:cNvPr>
          <p:cNvSpPr txBox="1"/>
          <p:nvPr/>
        </p:nvSpPr>
        <p:spPr>
          <a:xfrm>
            <a:off x="2339752" y="692727"/>
            <a:ext cx="5998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4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1400" b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LICEO MIXTO LOS ANDES /SAN FELIPE</a:t>
            </a:r>
            <a:r>
              <a:rPr lang="es-CL" altLang="es-CL" sz="1400" b="1" dirty="0">
                <a:latin typeface="Century Gothic" panose="020B0502020202020204" pitchFamily="34" charset="0"/>
              </a:rPr>
              <a:t>                                                                                                                                                                     </a:t>
            </a:r>
            <a:r>
              <a:rPr lang="es-CL" altLang="es-CL" sz="1400" b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DEPARTAMENTO DE MENTORÍA 2020</a:t>
            </a:r>
            <a:endParaRPr lang="es-CL" sz="1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21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96AEFBF-37EA-A949-9E60-F6B9DA1C8BA2}"/>
              </a:ext>
            </a:extLst>
          </p:cNvPr>
          <p:cNvSpPr txBox="1"/>
          <p:nvPr/>
        </p:nvSpPr>
        <p:spPr>
          <a:xfrm>
            <a:off x="279799" y="404664"/>
            <a:ext cx="88642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Century Gothic" panose="020B0502020202020204" pitchFamily="34" charset="0"/>
              </a:rPr>
              <a:t>Escucha una canción con lo que  </a:t>
            </a:r>
            <a:r>
              <a:rPr lang="es-CL" b="1" u="sng" dirty="0">
                <a:latin typeface="Century Gothic" panose="020B0502020202020204" pitchFamily="34" charset="0"/>
              </a:rPr>
              <a:t>CAN: PUEDE y CAN’T NO PUEDE</a:t>
            </a:r>
          </a:p>
          <a:p>
            <a:r>
              <a:rPr lang="es-CL" dirty="0">
                <a:latin typeface="Century Gothic" panose="020B0502020202020204" pitchFamily="34" charset="0"/>
              </a:rPr>
              <a:t>hacer el pingüino. Canta. Practica la canción y graba un audio con tu </a:t>
            </a:r>
            <a:r>
              <a:rPr lang="es-CL" dirty="0" smtClean="0">
                <a:latin typeface="Century Gothic" panose="020B0502020202020204" pitchFamily="34" charset="0"/>
              </a:rPr>
              <a:t>voz y envíasela al profesor</a:t>
            </a:r>
            <a:endParaRPr lang="es-CL" dirty="0">
              <a:latin typeface="Century Gothic" panose="020B0502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95F8DBB4-4A07-8348-9659-F787CE0F6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14" y="1844824"/>
            <a:ext cx="7759700" cy="2895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5903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u="sng" dirty="0"/>
              <a:t>Trabajo texto del </a:t>
            </a:r>
            <a:r>
              <a:rPr lang="es-ES" b="1" u="sng" dirty="0" smtClean="0"/>
              <a:t>estudiante </a:t>
            </a:r>
            <a:r>
              <a:rPr lang="es-ES" b="1" dirty="0" smtClean="0"/>
              <a:t>2º</a:t>
            </a:r>
            <a:endParaRPr lang="es-CL" dirty="0"/>
          </a:p>
          <a:p>
            <a:r>
              <a:rPr lang="es-ES" dirty="0"/>
              <a:t>Texto del estudiante: </a:t>
            </a:r>
            <a:r>
              <a:rPr lang="es-ES" dirty="0" err="1" smtClean="0"/>
              <a:t>pág</a:t>
            </a:r>
            <a:r>
              <a:rPr lang="es-ES" dirty="0" smtClean="0"/>
              <a:t> 11</a:t>
            </a:r>
            <a:r>
              <a:rPr lang="es-ES" dirty="0"/>
              <a:t>,(actividad 3)y </a:t>
            </a:r>
            <a:r>
              <a:rPr lang="es-ES" dirty="0" err="1" smtClean="0"/>
              <a:t>activity</a:t>
            </a:r>
            <a:r>
              <a:rPr lang="es-ES" dirty="0" smtClean="0"/>
              <a:t> </a:t>
            </a:r>
            <a:r>
              <a:rPr lang="es-ES" dirty="0" err="1" smtClean="0"/>
              <a:t>book</a:t>
            </a:r>
            <a:r>
              <a:rPr lang="es-ES" dirty="0" smtClean="0"/>
              <a:t> </a:t>
            </a:r>
            <a:r>
              <a:rPr lang="es-ES" dirty="0" err="1" smtClean="0"/>
              <a:t>pág</a:t>
            </a:r>
            <a:r>
              <a:rPr lang="es-ES" dirty="0" smtClean="0"/>
              <a:t> 5</a:t>
            </a:r>
            <a:endParaRPr lang="es-CL" dirty="0"/>
          </a:p>
          <a:p>
            <a:pPr>
              <a:buNone/>
            </a:pPr>
            <a:r>
              <a:rPr lang="es-ES" dirty="0"/>
              <a:t> </a:t>
            </a:r>
            <a:endParaRPr lang="es-CL" dirty="0"/>
          </a:p>
          <a:p>
            <a:pPr>
              <a:buNone/>
            </a:pPr>
            <a:r>
              <a:rPr lang="es-ES" dirty="0" smtClean="0"/>
              <a:t>.</a:t>
            </a:r>
            <a:r>
              <a:rPr lang="es-ES" dirty="0"/>
              <a:t> Repite y luego graba con tu voz: el audio con los números en inglés</a:t>
            </a:r>
            <a:endParaRPr lang="es-CL" dirty="0"/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143536"/>
          </a:xfrm>
        </p:spPr>
        <p:txBody>
          <a:bodyPr>
            <a:normAutofit/>
          </a:bodyPr>
          <a:lstStyle/>
          <a:p>
            <a:pPr algn="l"/>
            <a:r>
              <a:rPr lang="es-ES" sz="2400" dirty="0"/>
              <a:t>Video apoyo </a:t>
            </a:r>
            <a:r>
              <a:rPr lang="es-ES" sz="2400" dirty="0" err="1"/>
              <a:t>pág</a:t>
            </a:r>
            <a:r>
              <a:rPr lang="es-ES" sz="2400" dirty="0"/>
              <a:t> 11:</a:t>
            </a:r>
            <a:r>
              <a:rPr lang="es-CL" sz="2400" dirty="0"/>
              <a:t/>
            </a:r>
            <a:br>
              <a:rPr lang="es-CL" sz="2400" dirty="0"/>
            </a:br>
            <a:r>
              <a:rPr lang="es-ES" sz="2400" u="sng" dirty="0">
                <a:hlinkClick r:id="rId2"/>
              </a:rPr>
              <a:t>https://www.youtube.com/watch?v=By2hmo323xM</a:t>
            </a:r>
            <a:r>
              <a:rPr lang="es-CL" sz="2400" dirty="0"/>
              <a:t/>
            </a:r>
            <a:br>
              <a:rPr lang="es-CL" sz="2400" dirty="0"/>
            </a:br>
            <a:r>
              <a:rPr lang="es-ES_tradnl" sz="2000" dirty="0"/>
              <a:t>3) Cuenta en Inglés. Di en voz alta sólo los números en inglés que faltan, luego </a:t>
            </a:r>
            <a:r>
              <a:rPr lang="es-ES_tradnl" sz="2200" dirty="0"/>
              <a:t>repite todos los números en ingles desde el 1 al 20. Grábate con la ayuda de un adulto diciendo todos los números en ingles, del 1 al 20, y luego envía el audio a tu profesor. </a:t>
            </a:r>
            <a:r>
              <a:rPr lang="es-CL" sz="2200" dirty="0"/>
              <a:t/>
            </a:r>
            <a:br>
              <a:rPr lang="es-CL" sz="2200" dirty="0"/>
            </a:br>
            <a:r>
              <a:rPr lang="es-ES_tradnl" sz="2200" dirty="0"/>
              <a:t>4) Cuenta en inglés cuantos hay en cada grupo. Ejemplo: Cuantas </a:t>
            </a:r>
            <a:r>
              <a:rPr lang="es-ES_tradnl" sz="2200" dirty="0" err="1"/>
              <a:t>berries</a:t>
            </a:r>
            <a:r>
              <a:rPr lang="es-ES_tradnl" sz="2200" dirty="0"/>
              <a:t> hay? ….. </a:t>
            </a:r>
            <a:r>
              <a:rPr lang="es-CL" sz="2200" dirty="0"/>
              <a:t/>
            </a:r>
            <a:br>
              <a:rPr lang="es-CL" sz="2200" dirty="0"/>
            </a:br>
            <a:r>
              <a:rPr lang="es-ES_tradnl" sz="2200" dirty="0"/>
              <a:t>     Cuantos peces hay?........ y responde en inglés</a:t>
            </a:r>
            <a:r>
              <a:rPr lang="es-CL" sz="2200" dirty="0"/>
              <a:t/>
            </a:r>
            <a:br>
              <a:rPr lang="es-CL" sz="2200" dirty="0"/>
            </a:br>
            <a:endParaRPr lang="es-C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Página 11</a:t>
            </a:r>
            <a:endParaRPr lang="es-CL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00200"/>
            <a:ext cx="7143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Autofit/>
          </a:bodyPr>
          <a:lstStyle/>
          <a:p>
            <a:pPr algn="l"/>
            <a:r>
              <a:rPr lang="es-CL" sz="2400" dirty="0"/>
              <a:t>Página </a:t>
            </a:r>
            <a:r>
              <a:rPr lang="es-CL" sz="2400" dirty="0" smtClean="0"/>
              <a:t>5</a:t>
            </a: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/>
              <a:t>1)</a:t>
            </a:r>
            <a:r>
              <a:rPr lang="es-CL" sz="2400" dirty="0" err="1"/>
              <a:t>Dibujate</a:t>
            </a:r>
            <a:r>
              <a:rPr lang="es-CL" sz="2400" dirty="0"/>
              <a:t> a ti mismo en el cuadro, y luego completa el </a:t>
            </a:r>
            <a:r>
              <a:rPr lang="es-CL" sz="2400" dirty="0" err="1"/>
              <a:t>passport</a:t>
            </a:r>
            <a:r>
              <a:rPr lang="es-CL" sz="2400" dirty="0"/>
              <a:t> con los datos pedidos….</a:t>
            </a:r>
            <a:br>
              <a:rPr lang="es-CL" sz="2400" dirty="0"/>
            </a:br>
            <a:r>
              <a:rPr lang="es-CL" sz="2400" dirty="0"/>
              <a:t> </a:t>
            </a:r>
            <a:r>
              <a:rPr lang="es-CL" sz="2400" dirty="0" smtClean="0"/>
              <a:t>2)Escucha </a:t>
            </a:r>
            <a:r>
              <a:rPr lang="es-CL" sz="2400" dirty="0"/>
              <a:t>el audio y </a:t>
            </a:r>
            <a:r>
              <a:rPr lang="es-CL" sz="2400" dirty="0" err="1"/>
              <a:t>practicalo</a:t>
            </a:r>
            <a:endParaRPr lang="es-CL" sz="2400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6000"/>
            <a:ext cx="7000923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L" dirty="0" smtClean="0"/>
              <a:t>TAKE CARE !!!!</a:t>
            </a:r>
          </a:p>
          <a:p>
            <a:pPr algn="ctr"/>
            <a:endParaRPr lang="es-CL" dirty="0" smtClean="0"/>
          </a:p>
          <a:p>
            <a:pPr algn="ctr"/>
            <a:endParaRPr lang="es-CL" dirty="0" smtClean="0"/>
          </a:p>
          <a:p>
            <a:pPr algn="ctr">
              <a:buNone/>
            </a:pPr>
            <a:endParaRPr lang="es-CL" dirty="0" smtClean="0"/>
          </a:p>
        </p:txBody>
      </p:sp>
      <p:pic>
        <p:nvPicPr>
          <p:cNvPr id="4" name="3 Imagen" descr="C:\Users\OT-2050\Desktop\22467099-Caricatura-de-un-ni-o-y-una-lupa-Foto-de-archiv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214554"/>
            <a:ext cx="2500330" cy="238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88</Words>
  <Application>Microsoft Office PowerPoint</Application>
  <PresentationFormat>Presentación en pantalla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Proyecto: “Aprendo en casa”</vt:lpstr>
      <vt:lpstr>Diapositiva 2</vt:lpstr>
      <vt:lpstr>Diapositiva 3</vt:lpstr>
      <vt:lpstr>Video apoyo pág 11: https://www.youtube.com/watch?v=By2hmo323xM 3) Cuenta en Inglés. Di en voz alta sólo los números en inglés que faltan, luego repite todos los números en ingles desde el 1 al 20. Grábate con la ayuda de un adulto diciendo todos los números en ingles, del 1 al 20, y luego envía el audio a tu profesor.  4) Cuenta en inglés cuantos hay en cada grupo. Ejemplo: Cuantas berries hay? …..       Cuantos peces hay?........ y responde en inglés </vt:lpstr>
      <vt:lpstr>Página 11</vt:lpstr>
      <vt:lpstr>Página 5 1)Dibujate a ti mismo en el cuadro, y luego completa el passport con los datos pedidos….  2)Escucha el audio y practicalo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magdalena</dc:creator>
  <cp:lastModifiedBy>magdalena</cp:lastModifiedBy>
  <cp:revision>4</cp:revision>
  <dcterms:created xsi:type="dcterms:W3CDTF">2020-05-12T16:07:47Z</dcterms:created>
  <dcterms:modified xsi:type="dcterms:W3CDTF">2020-05-12T17:43:57Z</dcterms:modified>
</cp:coreProperties>
</file>