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56" r:id="rId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1AE624-05F4-4524-B756-CDA68BDC9E33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C20E85-00C4-4D5E-A603-4A04B377B31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E624-05F4-4524-B756-CDA68BDC9E33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0E85-00C4-4D5E-A603-4A04B377B31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E624-05F4-4524-B756-CDA68BDC9E33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0E85-00C4-4D5E-A603-4A04B377B31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1AE624-05F4-4524-B756-CDA68BDC9E33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C20E85-00C4-4D5E-A603-4A04B377B31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1AE624-05F4-4524-B756-CDA68BDC9E33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C20E85-00C4-4D5E-A603-4A04B377B31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E624-05F4-4524-B756-CDA68BDC9E33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0E85-00C4-4D5E-A603-4A04B377B31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E624-05F4-4524-B756-CDA68BDC9E33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0E85-00C4-4D5E-A603-4A04B377B31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1AE624-05F4-4524-B756-CDA68BDC9E33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C20E85-00C4-4D5E-A603-4A04B377B31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E624-05F4-4524-B756-CDA68BDC9E33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20E85-00C4-4D5E-A603-4A04B377B31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1AE624-05F4-4524-B756-CDA68BDC9E33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C20E85-00C4-4D5E-A603-4A04B377B31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1AE624-05F4-4524-B756-CDA68BDC9E33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C20E85-00C4-4D5E-A603-4A04B377B311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1AE624-05F4-4524-B756-CDA68BDC9E33}" type="datetimeFigureOut">
              <a:rPr lang="es-CL" smtClean="0"/>
              <a:pPr/>
              <a:t>04-05-2020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C20E85-00C4-4D5E-A603-4A04B377B311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5B9BD2-7F23-2C42-92BD-CFDF2C1DE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7467600" cy="580926"/>
          </a:xfrm>
        </p:spPr>
        <p:txBody>
          <a:bodyPr>
            <a:normAutofit/>
          </a:bodyPr>
          <a:lstStyle/>
          <a:p>
            <a:r>
              <a:rPr lang="es-CL" dirty="0"/>
              <a:t>ANIMALS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2F88187-0982-7C43-8286-5F238B54B171}"/>
              </a:ext>
            </a:extLst>
          </p:cNvPr>
          <p:cNvSpPr txBox="1"/>
          <p:nvPr/>
        </p:nvSpPr>
        <p:spPr>
          <a:xfrm>
            <a:off x="270474" y="840575"/>
            <a:ext cx="8603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/>
              <a:t>Idealmente trabaja con tu libro de Inglés (54 -61). Si no lo tienes utiliza las imágenes que aparecen aquí. Escucha el audio y apunta el animal. Luego escucha el siguiente audio y canta la canción varias veces. Luego, graba un audio de la canción.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5E334D84-9DC4-D54D-9A61-03A6AF8BA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699190" cy="484314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47DE6981-FB52-854A-8841-9B771A0CA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742" y="1772815"/>
            <a:ext cx="3699190" cy="48431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88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121E99C-B918-2543-945D-FE324E366E58}"/>
              </a:ext>
            </a:extLst>
          </p:cNvPr>
          <p:cNvSpPr txBox="1"/>
          <p:nvPr/>
        </p:nvSpPr>
        <p:spPr>
          <a:xfrm>
            <a:off x="649705" y="457200"/>
            <a:ext cx="5718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entury Gothic" panose="020B0502020202020204" pitchFamily="34" charset="0"/>
              </a:rPr>
              <a:t>Escucha el siguiente audio y apunta las acciones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F940520C-FEC8-BD4D-93F3-FD226B869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286" b="5182"/>
          <a:stretch/>
        </p:blipFill>
        <p:spPr>
          <a:xfrm>
            <a:off x="672679" y="1049646"/>
            <a:ext cx="7003504" cy="446758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31FED78-0D79-2242-BAD9-6E09ADF67393}"/>
              </a:ext>
            </a:extLst>
          </p:cNvPr>
          <p:cNvSpPr txBox="1"/>
          <p:nvPr/>
        </p:nvSpPr>
        <p:spPr>
          <a:xfrm>
            <a:off x="971600" y="5808354"/>
            <a:ext cx="708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entury Gothic" panose="020B0502020202020204" pitchFamily="34" charset="0"/>
              </a:rPr>
              <a:t>Run: correr, swim: nadar, climb: escalar, fly: volar, jump: saltar</a:t>
            </a:r>
          </a:p>
        </p:txBody>
      </p:sp>
    </p:spTree>
    <p:extLst>
      <p:ext uri="{BB962C8B-B14F-4D97-AF65-F5344CB8AC3E}">
        <p14:creationId xmlns="" xmlns:p14="http://schemas.microsoft.com/office/powerpoint/2010/main" val="123775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="" xmlns:a16="http://schemas.microsoft.com/office/drawing/2014/main" id="{2DEC954B-C091-1142-94E9-191CEEC5D21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6265"/>
            <a:ext cx="7467600" cy="3605469"/>
          </a:xfr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D102223-2272-EA42-A449-71BAC4F086FE}"/>
              </a:ext>
            </a:extLst>
          </p:cNvPr>
          <p:cNvSpPr txBox="1"/>
          <p:nvPr/>
        </p:nvSpPr>
        <p:spPr>
          <a:xfrm>
            <a:off x="457200" y="385011"/>
            <a:ext cx="7152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entury Gothic" panose="020B0502020202020204" pitchFamily="34" charset="0"/>
              </a:rPr>
              <a:t>Escucha un audio con lo que  CAN: </a:t>
            </a:r>
            <a:r>
              <a:rPr lang="es-CL" b="1" u="sng" dirty="0">
                <a:latin typeface="Century Gothic" panose="020B0502020202020204" pitchFamily="34" charset="0"/>
              </a:rPr>
              <a:t>PUEDE</a:t>
            </a:r>
            <a:r>
              <a:rPr lang="es-CL" b="1" dirty="0">
                <a:latin typeface="Century Gothic" panose="020B0502020202020204" pitchFamily="34" charset="0"/>
              </a:rPr>
              <a:t> y </a:t>
            </a:r>
            <a:r>
              <a:rPr lang="es-CL" b="1" u="sng" dirty="0">
                <a:latin typeface="Century Gothic" panose="020B0502020202020204" pitchFamily="34" charset="0"/>
              </a:rPr>
              <a:t>CAN’T </a:t>
            </a:r>
            <a:r>
              <a:rPr lang="es-CL" b="1" dirty="0">
                <a:latin typeface="Century Gothic" panose="020B0502020202020204" pitchFamily="34" charset="0"/>
              </a:rPr>
              <a:t>NO PUEDE</a:t>
            </a:r>
          </a:p>
          <a:p>
            <a:r>
              <a:rPr lang="es-CL" b="1" dirty="0">
                <a:latin typeface="Century Gothic" panose="020B0502020202020204" pitchFamily="34" charset="0"/>
              </a:rPr>
              <a:t>hacer el tigre.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C37D19B6-2FD2-1648-BC25-95D1A62747FA}"/>
              </a:ext>
            </a:extLst>
          </p:cNvPr>
          <p:cNvSpPr txBox="1"/>
          <p:nvPr/>
        </p:nvSpPr>
        <p:spPr>
          <a:xfrm>
            <a:off x="722856" y="5457325"/>
            <a:ext cx="785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>
                <a:latin typeface="Century Gothic" panose="020B0502020202020204" pitchFamily="34" charset="0"/>
              </a:rPr>
              <a:t>Opción: Si quieres practicar más. Trabaja en la página 57 de tu libro </a:t>
            </a:r>
          </a:p>
        </p:txBody>
      </p:sp>
    </p:spTree>
    <p:extLst>
      <p:ext uri="{BB962C8B-B14F-4D97-AF65-F5344CB8AC3E}">
        <p14:creationId xmlns="" xmlns:p14="http://schemas.microsoft.com/office/powerpoint/2010/main" val="377295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mtClean="0"/>
              <a:t>BYE </a:t>
            </a:r>
            <a:r>
              <a:rPr lang="es-CL" dirty="0" smtClean="0"/>
              <a:t>BYE 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TAKE CARE!!!</a:t>
            </a:r>
            <a:endParaRPr lang="es-C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</TotalTime>
  <Words>117</Words>
  <Application>Microsoft Office PowerPoint</Application>
  <PresentationFormat>Presentación en pantalla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Mirador</vt:lpstr>
      <vt:lpstr>ANIMALS</vt:lpstr>
      <vt:lpstr>Diapositiva 2</vt:lpstr>
      <vt:lpstr>Diapositiva 3</vt:lpstr>
      <vt:lpstr>BYE BYE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magdalena</dc:creator>
  <cp:lastModifiedBy>magdalena</cp:lastModifiedBy>
  <cp:revision>3</cp:revision>
  <dcterms:created xsi:type="dcterms:W3CDTF">2020-05-04T14:34:08Z</dcterms:created>
  <dcterms:modified xsi:type="dcterms:W3CDTF">2020-05-04T15:20:53Z</dcterms:modified>
</cp:coreProperties>
</file>