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  <p:sldId id="258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FBE52A-1C2D-4399-AE19-CA27961AECBA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61B118-B61C-4152-A93F-3DED583656A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aOSJZbHoiY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321471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PROYECTO INGLÉS JUNIO</a:t>
            </a:r>
            <a:br>
              <a:rPr lang="es-CL" dirty="0" smtClean="0"/>
            </a:br>
            <a:r>
              <a:rPr lang="es-CL" dirty="0" err="1" smtClean="0"/>
              <a:t>English</a:t>
            </a:r>
            <a:r>
              <a:rPr lang="es-CL" dirty="0" smtClean="0"/>
              <a:t> June  </a:t>
            </a:r>
            <a:r>
              <a:rPr lang="es-CL" dirty="0" err="1" smtClean="0"/>
              <a:t>proyect</a:t>
            </a:r>
            <a:r>
              <a:rPr lang="es-CL" dirty="0" smtClean="0"/>
              <a:t> 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La </a:t>
            </a:r>
            <a:r>
              <a:rPr lang="es-CL" dirty="0" smtClean="0"/>
              <a:t>Casa de Prudencia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928934"/>
            <a:ext cx="26289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928934"/>
            <a:ext cx="26289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2857496"/>
            <a:ext cx="13906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esta tarea </a:t>
            </a:r>
            <a:r>
              <a:rPr lang="es-ES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aprenderás las partes de la casa y su nombre en inglés</a:t>
            </a:r>
            <a:r>
              <a:rPr lang="es-E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L" dirty="0"/>
          </a:p>
        </p:txBody>
      </p:sp>
      <p:sp>
        <p:nvSpPr>
          <p:cNvPr id="4" name="Rectángulo 5">
            <a:extLst>
              <a:ext uri="{FF2B5EF4-FFF2-40B4-BE49-F238E27FC236}">
                <a16:creationId xmlns:a16="http://schemas.microsoft.com/office/drawing/2014/main" xmlns="" id="{B9CD725C-9DBF-9B4A-ACF1-291DE5F64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23439"/>
          </a:xfrm>
          <a:prstGeom prst="rect">
            <a:avLst/>
          </a:prstGeom>
          <a:solidFill>
            <a:srgbClr val="FFFF00"/>
          </a:solidFill>
          <a:ln>
            <a:solidFill>
              <a:srgbClr val="FF8AD8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b="1" u="sng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Meta: </a:t>
            </a:r>
            <a:r>
              <a:rPr lang="es-ES" sz="1600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terminar estas actividades serás capaz de nombrar por lo menos 4 partes de la casa, decir </a:t>
            </a:r>
            <a:r>
              <a:rPr lang="es-ES" sz="1600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números con </a:t>
            </a:r>
            <a:r>
              <a:rPr lang="es-ES" sz="1600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es-ES" sz="1600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ES" sz="1600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s-ES" sz="1600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es-ES" sz="1600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are. Hacer una pequeña presentación nombrando las partes de la casa. Tienes cuatro semanas para poder lograrlo. </a:t>
            </a:r>
            <a:r>
              <a:rPr lang="es-ES" sz="16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¡Mucho éxito!</a:t>
            </a:r>
            <a:endParaRPr lang="es-CL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178591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2000232" y="10715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Piensa y responde</a:t>
            </a:r>
            <a:r>
              <a:rPr lang="es-E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¿Conoces las partes de una casa en inglés?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 el siguiente video: </a:t>
            </a:r>
            <a:r>
              <a:rPr lang="es-ES" sz="2800" u="sng" dirty="0" smtClean="0">
                <a:solidFill>
                  <a:srgbClr val="0563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https://www.youtube.com/watch?v=aOSJZbHoiY8</a:t>
            </a:r>
            <a:r>
              <a:rPr lang="es-ES" sz="2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este video aparecen las partes de la casa en inglés. Observa el video de nuevo y cuando aparezcan los nombres en inglés repítelos y luego di los nombres en español.</a:t>
            </a:r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00042"/>
            <a:ext cx="19526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es-ES" sz="3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 la siguiente imagen. ¿Qué partes de la casa del video aparecen en esta </a:t>
            </a:r>
            <a:r>
              <a:rPr lang="es-ES" sz="31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imágen</a:t>
            </a:r>
            <a:r>
              <a:rPr lang="es-ES" sz="3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es-ES" sz="3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Puedes identificar alguna?</a:t>
            </a:r>
            <a:r>
              <a:rPr lang="es-C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85786" y="2214554"/>
            <a:ext cx="7148539" cy="347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Has un dibujo , tipo plano, </a:t>
            </a:r>
            <a:r>
              <a:rPr lang="es-CL" dirty="0" smtClean="0"/>
              <a:t>o recorta y pega imágenes de una casa, puede ser en tu cuaderno una cartulina o un papelógrafo.</a:t>
            </a:r>
            <a:endParaRPr lang="es-CL" dirty="0" smtClean="0"/>
          </a:p>
          <a:p>
            <a:r>
              <a:rPr lang="es-CL" dirty="0" smtClean="0"/>
              <a:t>Luego graba un video y presenta</a:t>
            </a:r>
            <a:r>
              <a:rPr lang="es-CL" dirty="0" smtClean="0"/>
              <a:t> </a:t>
            </a:r>
            <a:r>
              <a:rPr lang="es-CL" dirty="0" smtClean="0"/>
              <a:t>tu </a:t>
            </a:r>
            <a:r>
              <a:rPr lang="es-CL" dirty="0" smtClean="0"/>
              <a:t>casa.</a:t>
            </a:r>
          </a:p>
          <a:p>
            <a:r>
              <a:rPr lang="es-CL" dirty="0" smtClean="0"/>
              <a:t>Cuando lo tengas listo, lo envías a .</a:t>
            </a:r>
          </a:p>
          <a:p>
            <a:pPr>
              <a:buNone/>
            </a:pPr>
            <a:r>
              <a:rPr lang="es-CL" dirty="0" smtClean="0"/>
              <a:t>            mahumada@liceomixto.cl</a:t>
            </a:r>
            <a:endParaRPr lang="es-CL" dirty="0" smtClean="0"/>
          </a:p>
          <a:p>
            <a:endParaRPr lang="es-CL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</a:t>
            </a:r>
            <a:r>
              <a:rPr lang="es-CL" dirty="0" smtClean="0"/>
              <a:t>Ahora puedes describir tu casa?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643446"/>
            <a:ext cx="2428892" cy="166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L" dirty="0" err="1" smtClean="0"/>
              <a:t>Parts</a:t>
            </a:r>
            <a:r>
              <a:rPr lang="es-CL" dirty="0" smtClean="0"/>
              <a:t> of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house</a:t>
            </a:r>
            <a:r>
              <a:rPr lang="es-CL" dirty="0" smtClean="0"/>
              <a:t>:            partes de la casa</a:t>
            </a:r>
          </a:p>
          <a:p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my                          esta(o) es mi </a:t>
            </a:r>
          </a:p>
          <a:p>
            <a:endParaRPr lang="es-CL" dirty="0" smtClean="0"/>
          </a:p>
          <a:p>
            <a:r>
              <a:rPr lang="es-CL" dirty="0" err="1" smtClean="0"/>
              <a:t>There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a                          hay un (singular)</a:t>
            </a:r>
          </a:p>
          <a:p>
            <a:r>
              <a:rPr lang="es-CL" dirty="0" smtClean="0"/>
              <a:t>Ejemplo; </a:t>
            </a:r>
            <a:r>
              <a:rPr lang="es-CL" dirty="0" err="1" smtClean="0"/>
              <a:t>there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a </a:t>
            </a:r>
            <a:r>
              <a:rPr lang="es-CL" dirty="0" err="1" smtClean="0"/>
              <a:t>kitchen</a:t>
            </a:r>
            <a:endParaRPr lang="es-CL" dirty="0" smtClean="0"/>
          </a:p>
          <a:p>
            <a:pPr>
              <a:buNone/>
            </a:pPr>
            <a:r>
              <a:rPr lang="es-CL" dirty="0" smtClean="0"/>
              <a:t>                  HAY UNA COCINA</a:t>
            </a:r>
          </a:p>
          <a:p>
            <a:endParaRPr lang="es-CL" dirty="0" smtClean="0"/>
          </a:p>
          <a:p>
            <a:r>
              <a:rPr lang="es-CL" dirty="0" err="1" smtClean="0"/>
              <a:t>There</a:t>
            </a:r>
            <a:r>
              <a:rPr lang="es-CL" dirty="0" smtClean="0"/>
              <a:t> are                         hay (plural, 2 o más)</a:t>
            </a:r>
          </a:p>
          <a:p>
            <a:r>
              <a:rPr lang="es-CL" dirty="0" smtClean="0"/>
              <a:t>Ejemplo; In my </a:t>
            </a:r>
            <a:r>
              <a:rPr lang="es-CL" dirty="0" err="1" smtClean="0"/>
              <a:t>house</a:t>
            </a:r>
            <a:r>
              <a:rPr lang="es-CL" dirty="0" smtClean="0"/>
              <a:t> </a:t>
            </a:r>
            <a:r>
              <a:rPr lang="es-CL" dirty="0" err="1" smtClean="0"/>
              <a:t>there</a:t>
            </a:r>
            <a:r>
              <a:rPr lang="es-CL" dirty="0" smtClean="0"/>
              <a:t> are </a:t>
            </a:r>
            <a:r>
              <a:rPr lang="es-CL" dirty="0" err="1" smtClean="0"/>
              <a:t>two</a:t>
            </a:r>
            <a:r>
              <a:rPr lang="es-CL" dirty="0" smtClean="0"/>
              <a:t> </a:t>
            </a:r>
            <a:r>
              <a:rPr lang="es-CL" dirty="0" err="1" smtClean="0"/>
              <a:t>bedrooms</a:t>
            </a:r>
            <a:endParaRPr lang="es-CL" dirty="0" smtClean="0"/>
          </a:p>
          <a:p>
            <a:pPr>
              <a:buNone/>
            </a:pPr>
            <a:r>
              <a:rPr lang="es-CL" dirty="0" smtClean="0"/>
              <a:t>                 EN MI CASA HAY 2 HABITACIONES  </a:t>
            </a:r>
          </a:p>
          <a:p>
            <a:pPr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1582726"/>
          </a:xfrm>
        </p:spPr>
        <p:txBody>
          <a:bodyPr>
            <a:normAutofit fontScale="90000"/>
          </a:bodyPr>
          <a:lstStyle/>
          <a:p>
            <a:r>
              <a:rPr lang="es-CL" dirty="0" err="1" smtClean="0"/>
              <a:t>Expressions</a:t>
            </a:r>
            <a:r>
              <a:rPr lang="es-CL" dirty="0" smtClean="0"/>
              <a:t> </a:t>
            </a:r>
            <a:r>
              <a:rPr lang="es-CL" dirty="0" err="1" smtClean="0"/>
              <a:t>house</a:t>
            </a:r>
            <a:r>
              <a:rPr lang="es-CL" dirty="0" smtClean="0"/>
              <a:t> </a:t>
            </a:r>
            <a:r>
              <a:rPr lang="es-CL" dirty="0" err="1" smtClean="0"/>
              <a:t>Vocabulary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8100" y="357165"/>
            <a:ext cx="1485900" cy="100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1.Living </a:t>
            </a:r>
            <a:r>
              <a:rPr lang="es-CL" dirty="0" err="1" smtClean="0"/>
              <a:t>room</a:t>
            </a:r>
            <a:r>
              <a:rPr lang="es-CL" dirty="0" smtClean="0"/>
              <a:t>                       living</a:t>
            </a:r>
            <a:endParaRPr lang="es-CL" dirty="0" smtClean="0"/>
          </a:p>
          <a:p>
            <a:r>
              <a:rPr lang="es-CL" dirty="0" smtClean="0"/>
              <a:t>2.Dinnig </a:t>
            </a:r>
            <a:r>
              <a:rPr lang="es-CL" dirty="0" err="1" smtClean="0"/>
              <a:t>room</a:t>
            </a:r>
            <a:r>
              <a:rPr lang="es-CL" dirty="0" smtClean="0"/>
              <a:t>                      comedor</a:t>
            </a:r>
            <a:endParaRPr lang="es-CL" dirty="0" smtClean="0"/>
          </a:p>
          <a:p>
            <a:r>
              <a:rPr lang="es-CL" dirty="0" smtClean="0"/>
              <a:t>3.Kitchen                              cocina</a:t>
            </a:r>
          </a:p>
          <a:p>
            <a:r>
              <a:rPr lang="es-CL" dirty="0" smtClean="0"/>
              <a:t>4.Bathroom/</a:t>
            </a:r>
            <a:r>
              <a:rPr lang="es-CL" dirty="0" err="1" smtClean="0"/>
              <a:t>toilet</a:t>
            </a:r>
            <a:r>
              <a:rPr lang="es-CL" dirty="0" smtClean="0"/>
              <a:t>                 baño</a:t>
            </a:r>
          </a:p>
          <a:p>
            <a:r>
              <a:rPr lang="es-CL" dirty="0" smtClean="0"/>
              <a:t>5.Bedroom                           habitación</a:t>
            </a:r>
          </a:p>
          <a:p>
            <a:r>
              <a:rPr lang="es-CL" dirty="0" smtClean="0"/>
              <a:t>6.Office                                oficina</a:t>
            </a:r>
          </a:p>
          <a:p>
            <a:r>
              <a:rPr lang="es-CL" dirty="0" smtClean="0"/>
              <a:t>7.Garage                              garaje</a:t>
            </a:r>
          </a:p>
          <a:p>
            <a:r>
              <a:rPr lang="es-CL" dirty="0" smtClean="0"/>
              <a:t>8.Hallway                             hall</a:t>
            </a:r>
          </a:p>
          <a:p>
            <a:r>
              <a:rPr lang="es-CL" dirty="0" smtClean="0"/>
              <a:t>9.Attic                                  ático </a:t>
            </a:r>
          </a:p>
          <a:p>
            <a:r>
              <a:rPr lang="es-CL" dirty="0" smtClean="0"/>
              <a:t>10.Jarden                              jardín </a:t>
            </a:r>
            <a:endParaRPr lang="es-CL" dirty="0" smtClean="0"/>
          </a:p>
          <a:p>
            <a:pPr>
              <a:buNone/>
            </a:pPr>
            <a:endParaRPr lang="es-CL" dirty="0" smtClean="0"/>
          </a:p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285728"/>
            <a:ext cx="20859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1500166" y="100010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err="1" smtClean="0"/>
              <a:t>House</a:t>
            </a:r>
            <a:r>
              <a:rPr lang="es-CL" sz="2400" dirty="0" smtClean="0"/>
              <a:t> </a:t>
            </a:r>
            <a:r>
              <a:rPr lang="es-CL" sz="2400" dirty="0" err="1" smtClean="0"/>
              <a:t>Vocabulary</a:t>
            </a:r>
            <a:endParaRPr lang="es-C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la presentación deberás incluir al menos 6 palabras del vocabulario de la casa.</a:t>
            </a:r>
          </a:p>
          <a:p>
            <a:r>
              <a:rPr lang="es-CL" dirty="0" smtClean="0"/>
              <a:t>Este proyecto se presenta el 30 de junio.</a:t>
            </a:r>
          </a:p>
          <a:p>
            <a:r>
              <a:rPr lang="es-CL" dirty="0" smtClean="0"/>
              <a:t>El </a:t>
            </a:r>
            <a:r>
              <a:rPr lang="es-CL" dirty="0" err="1" smtClean="0"/>
              <a:t>dia</a:t>
            </a:r>
            <a:r>
              <a:rPr lang="es-CL" dirty="0" smtClean="0"/>
              <a:t> 15,16,y 17 de junio se trabajará para resolver dudas o inquietudes.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857628"/>
            <a:ext cx="2214578" cy="23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320</Words>
  <Application>Microsoft Office PowerPoint</Application>
  <PresentationFormat>Presentación en pantalla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PROYECTO INGLÉS JUNIO English June  proyect  La Casa de Prudencia  </vt:lpstr>
      <vt:lpstr>En esta tarea aprenderás las partes de la casa y su nombre en inglés.</vt:lpstr>
      <vt:lpstr>Diapositiva 3</vt:lpstr>
      <vt:lpstr>Observa la siguiente imagen. ¿Qué partes de la casa del video aparecen en esta imágen? Puedes identificar alguna? </vt:lpstr>
      <vt:lpstr>¿Ahora puedes describir tu casa?</vt:lpstr>
      <vt:lpstr>Expressions house Vocabulary 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magdalena</dc:creator>
  <cp:lastModifiedBy>magdalena</cp:lastModifiedBy>
  <cp:revision>20</cp:revision>
  <dcterms:created xsi:type="dcterms:W3CDTF">2020-05-21T12:58:32Z</dcterms:created>
  <dcterms:modified xsi:type="dcterms:W3CDTF">2020-06-09T23:39:15Z</dcterms:modified>
</cp:coreProperties>
</file>