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7" r:id="rId4"/>
    <p:sldId id="258" r:id="rId5"/>
    <p:sldId id="262" r:id="rId6"/>
    <p:sldId id="259" r:id="rId7"/>
    <p:sldId id="260" r:id="rId8"/>
    <p:sldId id="263" r:id="rId9"/>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2A068B0-E093-4BE1-BAB4-C05F75B54EAF}"/>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B3EC3A95-3D73-41D0-89C8-0A724B10952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id="{383F1C15-8D1C-4E7C-9F29-F66CBA61074C}"/>
              </a:ext>
            </a:extLst>
          </p:cNvPr>
          <p:cNvSpPr>
            <a:spLocks noGrp="1"/>
          </p:cNvSpPr>
          <p:nvPr>
            <p:ph type="dt" sz="half" idx="10"/>
          </p:nvPr>
        </p:nvSpPr>
        <p:spPr/>
        <p:txBody>
          <a:bodyPr/>
          <a:lstStyle/>
          <a:p>
            <a:fld id="{F777BE6A-3740-4737-B1C8-43D1C47488D6}" type="datetimeFigureOut">
              <a:rPr lang="es-CL" smtClean="0"/>
              <a:t>01-05-2020</a:t>
            </a:fld>
            <a:endParaRPr lang="es-CL"/>
          </a:p>
        </p:txBody>
      </p:sp>
      <p:sp>
        <p:nvSpPr>
          <p:cNvPr id="5" name="Marcador de pie de página 4">
            <a:extLst>
              <a:ext uri="{FF2B5EF4-FFF2-40B4-BE49-F238E27FC236}">
                <a16:creationId xmlns:a16="http://schemas.microsoft.com/office/drawing/2014/main" id="{68766A26-69F6-4D9E-933A-609987AD45C6}"/>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74BB8C59-FBBD-4DE6-B153-E559A6D77B35}"/>
              </a:ext>
            </a:extLst>
          </p:cNvPr>
          <p:cNvSpPr>
            <a:spLocks noGrp="1"/>
          </p:cNvSpPr>
          <p:nvPr>
            <p:ph type="sldNum" sz="quarter" idx="12"/>
          </p:nvPr>
        </p:nvSpPr>
        <p:spPr/>
        <p:txBody>
          <a:bodyPr/>
          <a:lstStyle/>
          <a:p>
            <a:fld id="{23B0ED4C-FDAF-4C6A-8EB4-627FDFD14701}" type="slidenum">
              <a:rPr lang="es-CL" smtClean="0"/>
              <a:t>‹Nº›</a:t>
            </a:fld>
            <a:endParaRPr lang="es-CL"/>
          </a:p>
        </p:txBody>
      </p:sp>
    </p:spTree>
    <p:extLst>
      <p:ext uri="{BB962C8B-B14F-4D97-AF65-F5344CB8AC3E}">
        <p14:creationId xmlns:p14="http://schemas.microsoft.com/office/powerpoint/2010/main" val="21685546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44EB97-0356-4619-91FE-FD2D9D63D672}"/>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E9215FDE-14CA-423E-8830-C089FF4A4922}"/>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227111F7-5DC1-47F7-B19D-D9E03890C26E}"/>
              </a:ext>
            </a:extLst>
          </p:cNvPr>
          <p:cNvSpPr>
            <a:spLocks noGrp="1"/>
          </p:cNvSpPr>
          <p:nvPr>
            <p:ph type="dt" sz="half" idx="10"/>
          </p:nvPr>
        </p:nvSpPr>
        <p:spPr/>
        <p:txBody>
          <a:bodyPr/>
          <a:lstStyle/>
          <a:p>
            <a:fld id="{F777BE6A-3740-4737-B1C8-43D1C47488D6}" type="datetimeFigureOut">
              <a:rPr lang="es-CL" smtClean="0"/>
              <a:t>01-05-2020</a:t>
            </a:fld>
            <a:endParaRPr lang="es-CL"/>
          </a:p>
        </p:txBody>
      </p:sp>
      <p:sp>
        <p:nvSpPr>
          <p:cNvPr id="5" name="Marcador de pie de página 4">
            <a:extLst>
              <a:ext uri="{FF2B5EF4-FFF2-40B4-BE49-F238E27FC236}">
                <a16:creationId xmlns:a16="http://schemas.microsoft.com/office/drawing/2014/main" id="{D662D56C-F48B-4626-B812-E838B1549B55}"/>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22321E8A-383D-4BBE-9606-0C92072A8EFF}"/>
              </a:ext>
            </a:extLst>
          </p:cNvPr>
          <p:cNvSpPr>
            <a:spLocks noGrp="1"/>
          </p:cNvSpPr>
          <p:nvPr>
            <p:ph type="sldNum" sz="quarter" idx="12"/>
          </p:nvPr>
        </p:nvSpPr>
        <p:spPr/>
        <p:txBody>
          <a:bodyPr/>
          <a:lstStyle/>
          <a:p>
            <a:fld id="{23B0ED4C-FDAF-4C6A-8EB4-627FDFD14701}" type="slidenum">
              <a:rPr lang="es-CL" smtClean="0"/>
              <a:t>‹Nº›</a:t>
            </a:fld>
            <a:endParaRPr lang="es-CL"/>
          </a:p>
        </p:txBody>
      </p:sp>
    </p:spTree>
    <p:extLst>
      <p:ext uri="{BB962C8B-B14F-4D97-AF65-F5344CB8AC3E}">
        <p14:creationId xmlns:p14="http://schemas.microsoft.com/office/powerpoint/2010/main" val="3327511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B0380EBB-D8AD-47B7-88AE-8146E5046D97}"/>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1D40ECC9-C718-477D-881A-6FF5E96777EF}"/>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1EB1B8C2-716A-4AC2-BBE0-94DB638D8CD8}"/>
              </a:ext>
            </a:extLst>
          </p:cNvPr>
          <p:cNvSpPr>
            <a:spLocks noGrp="1"/>
          </p:cNvSpPr>
          <p:nvPr>
            <p:ph type="dt" sz="half" idx="10"/>
          </p:nvPr>
        </p:nvSpPr>
        <p:spPr/>
        <p:txBody>
          <a:bodyPr/>
          <a:lstStyle/>
          <a:p>
            <a:fld id="{F777BE6A-3740-4737-B1C8-43D1C47488D6}" type="datetimeFigureOut">
              <a:rPr lang="es-CL" smtClean="0"/>
              <a:t>01-05-2020</a:t>
            </a:fld>
            <a:endParaRPr lang="es-CL"/>
          </a:p>
        </p:txBody>
      </p:sp>
      <p:sp>
        <p:nvSpPr>
          <p:cNvPr id="5" name="Marcador de pie de página 4">
            <a:extLst>
              <a:ext uri="{FF2B5EF4-FFF2-40B4-BE49-F238E27FC236}">
                <a16:creationId xmlns:a16="http://schemas.microsoft.com/office/drawing/2014/main" id="{6BD3B82E-B6FD-4F62-93BB-76CA8FBE20BC}"/>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7E8A341E-F3AD-410E-8E0F-B13609E93847}"/>
              </a:ext>
            </a:extLst>
          </p:cNvPr>
          <p:cNvSpPr>
            <a:spLocks noGrp="1"/>
          </p:cNvSpPr>
          <p:nvPr>
            <p:ph type="sldNum" sz="quarter" idx="12"/>
          </p:nvPr>
        </p:nvSpPr>
        <p:spPr/>
        <p:txBody>
          <a:bodyPr/>
          <a:lstStyle/>
          <a:p>
            <a:fld id="{23B0ED4C-FDAF-4C6A-8EB4-627FDFD14701}" type="slidenum">
              <a:rPr lang="es-CL" smtClean="0"/>
              <a:t>‹Nº›</a:t>
            </a:fld>
            <a:endParaRPr lang="es-CL"/>
          </a:p>
        </p:txBody>
      </p:sp>
    </p:spTree>
    <p:extLst>
      <p:ext uri="{BB962C8B-B14F-4D97-AF65-F5344CB8AC3E}">
        <p14:creationId xmlns:p14="http://schemas.microsoft.com/office/powerpoint/2010/main" val="3551227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645B059-43B6-48C5-9562-F46CF563AA14}"/>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0597EA65-35AA-4497-AB27-071A8A33EDBC}"/>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9CC740B2-991F-4E7C-89C2-B9BAF501C239}"/>
              </a:ext>
            </a:extLst>
          </p:cNvPr>
          <p:cNvSpPr>
            <a:spLocks noGrp="1"/>
          </p:cNvSpPr>
          <p:nvPr>
            <p:ph type="dt" sz="half" idx="10"/>
          </p:nvPr>
        </p:nvSpPr>
        <p:spPr/>
        <p:txBody>
          <a:bodyPr/>
          <a:lstStyle/>
          <a:p>
            <a:fld id="{F777BE6A-3740-4737-B1C8-43D1C47488D6}" type="datetimeFigureOut">
              <a:rPr lang="es-CL" smtClean="0"/>
              <a:t>01-05-2020</a:t>
            </a:fld>
            <a:endParaRPr lang="es-CL"/>
          </a:p>
        </p:txBody>
      </p:sp>
      <p:sp>
        <p:nvSpPr>
          <p:cNvPr id="5" name="Marcador de pie de página 4">
            <a:extLst>
              <a:ext uri="{FF2B5EF4-FFF2-40B4-BE49-F238E27FC236}">
                <a16:creationId xmlns:a16="http://schemas.microsoft.com/office/drawing/2014/main" id="{DC663A48-F297-46AA-818B-C38EB62C0929}"/>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774263DC-67BF-4905-8C2A-3C920EC1E831}"/>
              </a:ext>
            </a:extLst>
          </p:cNvPr>
          <p:cNvSpPr>
            <a:spLocks noGrp="1"/>
          </p:cNvSpPr>
          <p:nvPr>
            <p:ph type="sldNum" sz="quarter" idx="12"/>
          </p:nvPr>
        </p:nvSpPr>
        <p:spPr/>
        <p:txBody>
          <a:bodyPr/>
          <a:lstStyle/>
          <a:p>
            <a:fld id="{23B0ED4C-FDAF-4C6A-8EB4-627FDFD14701}" type="slidenum">
              <a:rPr lang="es-CL" smtClean="0"/>
              <a:t>‹Nº›</a:t>
            </a:fld>
            <a:endParaRPr lang="es-CL"/>
          </a:p>
        </p:txBody>
      </p:sp>
    </p:spTree>
    <p:extLst>
      <p:ext uri="{BB962C8B-B14F-4D97-AF65-F5344CB8AC3E}">
        <p14:creationId xmlns:p14="http://schemas.microsoft.com/office/powerpoint/2010/main" val="3991718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FCFB43-76C9-4A1D-862D-1BC00CA5F546}"/>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37584ABB-9B74-4BF4-B614-EBCAD352F62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F80F88DD-0BED-44C3-9C65-9DD5DEC2E82E}"/>
              </a:ext>
            </a:extLst>
          </p:cNvPr>
          <p:cNvSpPr>
            <a:spLocks noGrp="1"/>
          </p:cNvSpPr>
          <p:nvPr>
            <p:ph type="dt" sz="half" idx="10"/>
          </p:nvPr>
        </p:nvSpPr>
        <p:spPr/>
        <p:txBody>
          <a:bodyPr/>
          <a:lstStyle/>
          <a:p>
            <a:fld id="{F777BE6A-3740-4737-B1C8-43D1C47488D6}" type="datetimeFigureOut">
              <a:rPr lang="es-CL" smtClean="0"/>
              <a:t>01-05-2020</a:t>
            </a:fld>
            <a:endParaRPr lang="es-CL"/>
          </a:p>
        </p:txBody>
      </p:sp>
      <p:sp>
        <p:nvSpPr>
          <p:cNvPr id="5" name="Marcador de pie de página 4">
            <a:extLst>
              <a:ext uri="{FF2B5EF4-FFF2-40B4-BE49-F238E27FC236}">
                <a16:creationId xmlns:a16="http://schemas.microsoft.com/office/drawing/2014/main" id="{DCFA870E-6B46-4244-AE9A-F564AEC8F185}"/>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32468E29-8092-463D-8334-8990D786618F}"/>
              </a:ext>
            </a:extLst>
          </p:cNvPr>
          <p:cNvSpPr>
            <a:spLocks noGrp="1"/>
          </p:cNvSpPr>
          <p:nvPr>
            <p:ph type="sldNum" sz="quarter" idx="12"/>
          </p:nvPr>
        </p:nvSpPr>
        <p:spPr/>
        <p:txBody>
          <a:bodyPr/>
          <a:lstStyle/>
          <a:p>
            <a:fld id="{23B0ED4C-FDAF-4C6A-8EB4-627FDFD14701}" type="slidenum">
              <a:rPr lang="es-CL" smtClean="0"/>
              <a:t>‹Nº›</a:t>
            </a:fld>
            <a:endParaRPr lang="es-CL"/>
          </a:p>
        </p:txBody>
      </p:sp>
    </p:spTree>
    <p:extLst>
      <p:ext uri="{BB962C8B-B14F-4D97-AF65-F5344CB8AC3E}">
        <p14:creationId xmlns:p14="http://schemas.microsoft.com/office/powerpoint/2010/main" val="26695048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00490BF-79C1-4EE4-A7BA-07444EEDEA01}"/>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9CC7E258-9296-41D6-A691-0B5B3279E314}"/>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id="{04FDCDC9-C9B3-4814-BB4C-0C3725ADD53B}"/>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id="{FE9BA255-2BFD-4274-A661-FE0470CBC073}"/>
              </a:ext>
            </a:extLst>
          </p:cNvPr>
          <p:cNvSpPr>
            <a:spLocks noGrp="1"/>
          </p:cNvSpPr>
          <p:nvPr>
            <p:ph type="dt" sz="half" idx="10"/>
          </p:nvPr>
        </p:nvSpPr>
        <p:spPr/>
        <p:txBody>
          <a:bodyPr/>
          <a:lstStyle/>
          <a:p>
            <a:fld id="{F777BE6A-3740-4737-B1C8-43D1C47488D6}" type="datetimeFigureOut">
              <a:rPr lang="es-CL" smtClean="0"/>
              <a:t>01-05-2020</a:t>
            </a:fld>
            <a:endParaRPr lang="es-CL"/>
          </a:p>
        </p:txBody>
      </p:sp>
      <p:sp>
        <p:nvSpPr>
          <p:cNvPr id="6" name="Marcador de pie de página 5">
            <a:extLst>
              <a:ext uri="{FF2B5EF4-FFF2-40B4-BE49-F238E27FC236}">
                <a16:creationId xmlns:a16="http://schemas.microsoft.com/office/drawing/2014/main" id="{01D4F25F-6A87-46D3-B994-DAFDE4521995}"/>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284E05A2-EA63-4AE1-A002-4B85C624975E}"/>
              </a:ext>
            </a:extLst>
          </p:cNvPr>
          <p:cNvSpPr>
            <a:spLocks noGrp="1"/>
          </p:cNvSpPr>
          <p:nvPr>
            <p:ph type="sldNum" sz="quarter" idx="12"/>
          </p:nvPr>
        </p:nvSpPr>
        <p:spPr/>
        <p:txBody>
          <a:bodyPr/>
          <a:lstStyle/>
          <a:p>
            <a:fld id="{23B0ED4C-FDAF-4C6A-8EB4-627FDFD14701}" type="slidenum">
              <a:rPr lang="es-CL" smtClean="0"/>
              <a:t>‹Nº›</a:t>
            </a:fld>
            <a:endParaRPr lang="es-CL"/>
          </a:p>
        </p:txBody>
      </p:sp>
    </p:spTree>
    <p:extLst>
      <p:ext uri="{BB962C8B-B14F-4D97-AF65-F5344CB8AC3E}">
        <p14:creationId xmlns:p14="http://schemas.microsoft.com/office/powerpoint/2010/main" val="2891427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71F3A2-ADC0-490A-8DF3-EB1330A83EB3}"/>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FD6FBDFC-EC00-4278-AFF7-C03E3AA212C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5A3597B7-662C-410F-BAF8-642492A7E828}"/>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id="{E36717A3-7CD9-4D40-A651-AE0EFBDE94F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7BCCE368-CC5A-4D1A-955B-D0FDB355C791}"/>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id="{40DD5F6A-F836-4795-AD75-812E522424DA}"/>
              </a:ext>
            </a:extLst>
          </p:cNvPr>
          <p:cNvSpPr>
            <a:spLocks noGrp="1"/>
          </p:cNvSpPr>
          <p:nvPr>
            <p:ph type="dt" sz="half" idx="10"/>
          </p:nvPr>
        </p:nvSpPr>
        <p:spPr/>
        <p:txBody>
          <a:bodyPr/>
          <a:lstStyle/>
          <a:p>
            <a:fld id="{F777BE6A-3740-4737-B1C8-43D1C47488D6}" type="datetimeFigureOut">
              <a:rPr lang="es-CL" smtClean="0"/>
              <a:t>01-05-2020</a:t>
            </a:fld>
            <a:endParaRPr lang="es-CL"/>
          </a:p>
        </p:txBody>
      </p:sp>
      <p:sp>
        <p:nvSpPr>
          <p:cNvPr id="8" name="Marcador de pie de página 7">
            <a:extLst>
              <a:ext uri="{FF2B5EF4-FFF2-40B4-BE49-F238E27FC236}">
                <a16:creationId xmlns:a16="http://schemas.microsoft.com/office/drawing/2014/main" id="{F4236E25-5614-4083-8F30-FE82D8ABE677}"/>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E0BB8E5B-0552-4AB3-BE60-2A5B4CAA3C9F}"/>
              </a:ext>
            </a:extLst>
          </p:cNvPr>
          <p:cNvSpPr>
            <a:spLocks noGrp="1"/>
          </p:cNvSpPr>
          <p:nvPr>
            <p:ph type="sldNum" sz="quarter" idx="12"/>
          </p:nvPr>
        </p:nvSpPr>
        <p:spPr/>
        <p:txBody>
          <a:bodyPr/>
          <a:lstStyle/>
          <a:p>
            <a:fld id="{23B0ED4C-FDAF-4C6A-8EB4-627FDFD14701}" type="slidenum">
              <a:rPr lang="es-CL" smtClean="0"/>
              <a:t>‹Nº›</a:t>
            </a:fld>
            <a:endParaRPr lang="es-CL"/>
          </a:p>
        </p:txBody>
      </p:sp>
    </p:spTree>
    <p:extLst>
      <p:ext uri="{BB962C8B-B14F-4D97-AF65-F5344CB8AC3E}">
        <p14:creationId xmlns:p14="http://schemas.microsoft.com/office/powerpoint/2010/main" val="36683984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B380D9F-B859-439A-BDA1-70E64B6870BC}"/>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9873DBBA-B13D-457D-A312-505FA52423A5}"/>
              </a:ext>
            </a:extLst>
          </p:cNvPr>
          <p:cNvSpPr>
            <a:spLocks noGrp="1"/>
          </p:cNvSpPr>
          <p:nvPr>
            <p:ph type="dt" sz="half" idx="10"/>
          </p:nvPr>
        </p:nvSpPr>
        <p:spPr/>
        <p:txBody>
          <a:bodyPr/>
          <a:lstStyle/>
          <a:p>
            <a:fld id="{F777BE6A-3740-4737-B1C8-43D1C47488D6}" type="datetimeFigureOut">
              <a:rPr lang="es-CL" smtClean="0"/>
              <a:t>01-05-2020</a:t>
            </a:fld>
            <a:endParaRPr lang="es-CL"/>
          </a:p>
        </p:txBody>
      </p:sp>
      <p:sp>
        <p:nvSpPr>
          <p:cNvPr id="4" name="Marcador de pie de página 3">
            <a:extLst>
              <a:ext uri="{FF2B5EF4-FFF2-40B4-BE49-F238E27FC236}">
                <a16:creationId xmlns:a16="http://schemas.microsoft.com/office/drawing/2014/main" id="{01182451-3042-4927-892E-FE88B7D8FDD5}"/>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BA42EEAB-EC2B-4B70-841E-8CD016DE3A00}"/>
              </a:ext>
            </a:extLst>
          </p:cNvPr>
          <p:cNvSpPr>
            <a:spLocks noGrp="1"/>
          </p:cNvSpPr>
          <p:nvPr>
            <p:ph type="sldNum" sz="quarter" idx="12"/>
          </p:nvPr>
        </p:nvSpPr>
        <p:spPr/>
        <p:txBody>
          <a:bodyPr/>
          <a:lstStyle/>
          <a:p>
            <a:fld id="{23B0ED4C-FDAF-4C6A-8EB4-627FDFD14701}" type="slidenum">
              <a:rPr lang="es-CL" smtClean="0"/>
              <a:t>‹Nº›</a:t>
            </a:fld>
            <a:endParaRPr lang="es-CL"/>
          </a:p>
        </p:txBody>
      </p:sp>
    </p:spTree>
    <p:extLst>
      <p:ext uri="{BB962C8B-B14F-4D97-AF65-F5344CB8AC3E}">
        <p14:creationId xmlns:p14="http://schemas.microsoft.com/office/powerpoint/2010/main" val="2008543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C4ED274E-1FCE-441C-BC19-F27631287E72}"/>
              </a:ext>
            </a:extLst>
          </p:cNvPr>
          <p:cNvSpPr>
            <a:spLocks noGrp="1"/>
          </p:cNvSpPr>
          <p:nvPr>
            <p:ph type="dt" sz="half" idx="10"/>
          </p:nvPr>
        </p:nvSpPr>
        <p:spPr/>
        <p:txBody>
          <a:bodyPr/>
          <a:lstStyle/>
          <a:p>
            <a:fld id="{F777BE6A-3740-4737-B1C8-43D1C47488D6}" type="datetimeFigureOut">
              <a:rPr lang="es-CL" smtClean="0"/>
              <a:t>01-05-2020</a:t>
            </a:fld>
            <a:endParaRPr lang="es-CL"/>
          </a:p>
        </p:txBody>
      </p:sp>
      <p:sp>
        <p:nvSpPr>
          <p:cNvPr id="3" name="Marcador de pie de página 2">
            <a:extLst>
              <a:ext uri="{FF2B5EF4-FFF2-40B4-BE49-F238E27FC236}">
                <a16:creationId xmlns:a16="http://schemas.microsoft.com/office/drawing/2014/main" id="{67581A18-EA93-4B1A-BBAC-0AE057D989CE}"/>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6879EB8F-4276-41A0-8827-39CDDBE6C13D}"/>
              </a:ext>
            </a:extLst>
          </p:cNvPr>
          <p:cNvSpPr>
            <a:spLocks noGrp="1"/>
          </p:cNvSpPr>
          <p:nvPr>
            <p:ph type="sldNum" sz="quarter" idx="12"/>
          </p:nvPr>
        </p:nvSpPr>
        <p:spPr/>
        <p:txBody>
          <a:bodyPr/>
          <a:lstStyle/>
          <a:p>
            <a:fld id="{23B0ED4C-FDAF-4C6A-8EB4-627FDFD14701}" type="slidenum">
              <a:rPr lang="es-CL" smtClean="0"/>
              <a:t>‹Nº›</a:t>
            </a:fld>
            <a:endParaRPr lang="es-CL"/>
          </a:p>
        </p:txBody>
      </p:sp>
    </p:spTree>
    <p:extLst>
      <p:ext uri="{BB962C8B-B14F-4D97-AF65-F5344CB8AC3E}">
        <p14:creationId xmlns:p14="http://schemas.microsoft.com/office/powerpoint/2010/main" val="2824927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3423D3-372A-49D7-99C8-FB3CAECC27A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1964C05F-E0DD-4EBE-A59A-67B7357E092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id="{A0B5D3E2-F325-4881-86F9-5A146AE05A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39B774E6-5133-4E38-B17B-C030ACDF75DA}"/>
              </a:ext>
            </a:extLst>
          </p:cNvPr>
          <p:cNvSpPr>
            <a:spLocks noGrp="1"/>
          </p:cNvSpPr>
          <p:nvPr>
            <p:ph type="dt" sz="half" idx="10"/>
          </p:nvPr>
        </p:nvSpPr>
        <p:spPr/>
        <p:txBody>
          <a:bodyPr/>
          <a:lstStyle/>
          <a:p>
            <a:fld id="{F777BE6A-3740-4737-B1C8-43D1C47488D6}" type="datetimeFigureOut">
              <a:rPr lang="es-CL" smtClean="0"/>
              <a:t>01-05-2020</a:t>
            </a:fld>
            <a:endParaRPr lang="es-CL"/>
          </a:p>
        </p:txBody>
      </p:sp>
      <p:sp>
        <p:nvSpPr>
          <p:cNvPr id="6" name="Marcador de pie de página 5">
            <a:extLst>
              <a:ext uri="{FF2B5EF4-FFF2-40B4-BE49-F238E27FC236}">
                <a16:creationId xmlns:a16="http://schemas.microsoft.com/office/drawing/2014/main" id="{2B40C309-98DB-4B54-B73D-CF02795294F8}"/>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3CAB9F37-16AC-4A8E-9B35-AEFE1679610A}"/>
              </a:ext>
            </a:extLst>
          </p:cNvPr>
          <p:cNvSpPr>
            <a:spLocks noGrp="1"/>
          </p:cNvSpPr>
          <p:nvPr>
            <p:ph type="sldNum" sz="quarter" idx="12"/>
          </p:nvPr>
        </p:nvSpPr>
        <p:spPr/>
        <p:txBody>
          <a:bodyPr/>
          <a:lstStyle/>
          <a:p>
            <a:fld id="{23B0ED4C-FDAF-4C6A-8EB4-627FDFD14701}" type="slidenum">
              <a:rPr lang="es-CL" smtClean="0"/>
              <a:t>‹Nº›</a:t>
            </a:fld>
            <a:endParaRPr lang="es-CL"/>
          </a:p>
        </p:txBody>
      </p:sp>
    </p:spTree>
    <p:extLst>
      <p:ext uri="{BB962C8B-B14F-4D97-AF65-F5344CB8AC3E}">
        <p14:creationId xmlns:p14="http://schemas.microsoft.com/office/powerpoint/2010/main" val="244967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F3BAA5-A9BF-4766-A3E9-976150C6B364}"/>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A443CA08-1D98-4643-840B-CE04EBD8D64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139FF26E-7DE9-48D9-AABB-0A507BC3DC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4EEE1EC-7856-4298-AEDD-1C01487C773E}"/>
              </a:ext>
            </a:extLst>
          </p:cNvPr>
          <p:cNvSpPr>
            <a:spLocks noGrp="1"/>
          </p:cNvSpPr>
          <p:nvPr>
            <p:ph type="dt" sz="half" idx="10"/>
          </p:nvPr>
        </p:nvSpPr>
        <p:spPr/>
        <p:txBody>
          <a:bodyPr/>
          <a:lstStyle/>
          <a:p>
            <a:fld id="{F777BE6A-3740-4737-B1C8-43D1C47488D6}" type="datetimeFigureOut">
              <a:rPr lang="es-CL" smtClean="0"/>
              <a:t>01-05-2020</a:t>
            </a:fld>
            <a:endParaRPr lang="es-CL"/>
          </a:p>
        </p:txBody>
      </p:sp>
      <p:sp>
        <p:nvSpPr>
          <p:cNvPr id="6" name="Marcador de pie de página 5">
            <a:extLst>
              <a:ext uri="{FF2B5EF4-FFF2-40B4-BE49-F238E27FC236}">
                <a16:creationId xmlns:a16="http://schemas.microsoft.com/office/drawing/2014/main" id="{07682553-876B-4E2E-A296-D80C6B7B331B}"/>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1EDA42D6-B889-4E53-B490-0BA3670ED69D}"/>
              </a:ext>
            </a:extLst>
          </p:cNvPr>
          <p:cNvSpPr>
            <a:spLocks noGrp="1"/>
          </p:cNvSpPr>
          <p:nvPr>
            <p:ph type="sldNum" sz="quarter" idx="12"/>
          </p:nvPr>
        </p:nvSpPr>
        <p:spPr/>
        <p:txBody>
          <a:bodyPr/>
          <a:lstStyle/>
          <a:p>
            <a:fld id="{23B0ED4C-FDAF-4C6A-8EB4-627FDFD14701}" type="slidenum">
              <a:rPr lang="es-CL" smtClean="0"/>
              <a:t>‹Nº›</a:t>
            </a:fld>
            <a:endParaRPr lang="es-CL"/>
          </a:p>
        </p:txBody>
      </p:sp>
    </p:spTree>
    <p:extLst>
      <p:ext uri="{BB962C8B-B14F-4D97-AF65-F5344CB8AC3E}">
        <p14:creationId xmlns:p14="http://schemas.microsoft.com/office/powerpoint/2010/main" val="2397140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148FCCC7-47CB-490C-8BDC-6DF4C60361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FDC39025-17C1-452A-B303-A6C8F3BEB07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8D2D62C8-C505-4B26-9C1D-91517A8F24C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77BE6A-3740-4737-B1C8-43D1C47488D6}" type="datetimeFigureOut">
              <a:rPr lang="es-CL" smtClean="0"/>
              <a:t>01-05-2020</a:t>
            </a:fld>
            <a:endParaRPr lang="es-CL"/>
          </a:p>
        </p:txBody>
      </p:sp>
      <p:sp>
        <p:nvSpPr>
          <p:cNvPr id="5" name="Marcador de pie de página 4">
            <a:extLst>
              <a:ext uri="{FF2B5EF4-FFF2-40B4-BE49-F238E27FC236}">
                <a16:creationId xmlns:a16="http://schemas.microsoft.com/office/drawing/2014/main" id="{86685EDF-749F-4A84-8FEF-ACFDFB827D4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E532C350-B9A8-48EE-9BA5-E01E8ABD72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B0ED4C-FDAF-4C6A-8EB4-627FDFD14701}" type="slidenum">
              <a:rPr lang="es-CL" smtClean="0"/>
              <a:t>‹Nº›</a:t>
            </a:fld>
            <a:endParaRPr lang="es-CL"/>
          </a:p>
        </p:txBody>
      </p:sp>
    </p:spTree>
    <p:extLst>
      <p:ext uri="{BB962C8B-B14F-4D97-AF65-F5344CB8AC3E}">
        <p14:creationId xmlns:p14="http://schemas.microsoft.com/office/powerpoint/2010/main" val="25292620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468A26A-4E6A-4DEB-A783-FDD40B38149B}"/>
              </a:ext>
            </a:extLst>
          </p:cNvPr>
          <p:cNvSpPr>
            <a:spLocks noGrp="1"/>
          </p:cNvSpPr>
          <p:nvPr>
            <p:ph type="ctrTitle"/>
          </p:nvPr>
        </p:nvSpPr>
        <p:spPr/>
        <p:txBody>
          <a:bodyPr/>
          <a:lstStyle/>
          <a:p>
            <a:r>
              <a:rPr lang="es-ES" dirty="0"/>
              <a:t>Representaciones de la Tierra</a:t>
            </a:r>
            <a:endParaRPr lang="es-CL" dirty="0"/>
          </a:p>
        </p:txBody>
      </p:sp>
      <p:sp>
        <p:nvSpPr>
          <p:cNvPr id="3" name="Subtítulo 2">
            <a:extLst>
              <a:ext uri="{FF2B5EF4-FFF2-40B4-BE49-F238E27FC236}">
                <a16:creationId xmlns:a16="http://schemas.microsoft.com/office/drawing/2014/main" id="{4D8F1F71-31F8-4612-8F0A-AA6BD3E68F2B}"/>
              </a:ext>
            </a:extLst>
          </p:cNvPr>
          <p:cNvSpPr>
            <a:spLocks noGrp="1"/>
          </p:cNvSpPr>
          <p:nvPr>
            <p:ph type="subTitle" idx="1"/>
          </p:nvPr>
        </p:nvSpPr>
        <p:spPr/>
        <p:txBody>
          <a:bodyPr/>
          <a:lstStyle/>
          <a:p>
            <a:r>
              <a:rPr lang="es-ES" dirty="0"/>
              <a:t>Profesora: Carolina Olivares Herrera.</a:t>
            </a:r>
          </a:p>
          <a:p>
            <a:r>
              <a:rPr lang="es-ES" dirty="0"/>
              <a:t>Tercer Año A </a:t>
            </a:r>
            <a:endParaRPr lang="es-CL" dirty="0"/>
          </a:p>
        </p:txBody>
      </p:sp>
    </p:spTree>
    <p:extLst>
      <p:ext uri="{BB962C8B-B14F-4D97-AF65-F5344CB8AC3E}">
        <p14:creationId xmlns:p14="http://schemas.microsoft.com/office/powerpoint/2010/main" val="2786911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0045F06-6CF9-47D9-B91E-3931861951D8}"/>
              </a:ext>
            </a:extLst>
          </p:cNvPr>
          <p:cNvSpPr>
            <a:spLocks noGrp="1"/>
          </p:cNvSpPr>
          <p:nvPr>
            <p:ph type="title"/>
          </p:nvPr>
        </p:nvSpPr>
        <p:spPr>
          <a:xfrm>
            <a:off x="838200" y="1467195"/>
            <a:ext cx="10515600" cy="1325563"/>
          </a:xfrm>
        </p:spPr>
        <p:txBody>
          <a:bodyPr/>
          <a:lstStyle/>
          <a:p>
            <a:r>
              <a:rPr lang="es-ES" dirty="0"/>
              <a:t>¿Qué elementos nos ayudan a ubicarnos mejor en el planeta Tierra? </a:t>
            </a:r>
            <a:endParaRPr lang="es-CL" dirty="0"/>
          </a:p>
        </p:txBody>
      </p:sp>
      <p:sp>
        <p:nvSpPr>
          <p:cNvPr id="3" name="Marcador de contenido 2">
            <a:extLst>
              <a:ext uri="{FF2B5EF4-FFF2-40B4-BE49-F238E27FC236}">
                <a16:creationId xmlns:a16="http://schemas.microsoft.com/office/drawing/2014/main" id="{88F09077-C863-480F-A629-B860437AA51F}"/>
              </a:ext>
            </a:extLst>
          </p:cNvPr>
          <p:cNvSpPr>
            <a:spLocks noGrp="1"/>
          </p:cNvSpPr>
          <p:nvPr>
            <p:ph idx="1"/>
          </p:nvPr>
        </p:nvSpPr>
        <p:spPr>
          <a:xfrm>
            <a:off x="838200" y="3296615"/>
            <a:ext cx="10515600" cy="1527175"/>
          </a:xfrm>
        </p:spPr>
        <p:txBody>
          <a:bodyPr/>
          <a:lstStyle/>
          <a:p>
            <a:r>
              <a:rPr lang="es-ES" dirty="0"/>
              <a:t>Desarrolla la página 32-33-35-37 del texto del estudiante. </a:t>
            </a:r>
          </a:p>
          <a:p>
            <a:r>
              <a:rPr lang="es-ES" dirty="0"/>
              <a:t>Escribe en tu cuaderno los contenidos que aparecen en este PDF. </a:t>
            </a:r>
            <a:endParaRPr lang="es-CL" dirty="0"/>
          </a:p>
        </p:txBody>
      </p:sp>
    </p:spTree>
    <p:extLst>
      <p:ext uri="{BB962C8B-B14F-4D97-AF65-F5344CB8AC3E}">
        <p14:creationId xmlns:p14="http://schemas.microsoft.com/office/powerpoint/2010/main" val="13384410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2A7FE43-1196-4C3A-8CA7-D76F3F06DEA7}"/>
              </a:ext>
            </a:extLst>
          </p:cNvPr>
          <p:cNvSpPr>
            <a:spLocks noGrp="1"/>
          </p:cNvSpPr>
          <p:nvPr>
            <p:ph idx="1"/>
          </p:nvPr>
        </p:nvSpPr>
        <p:spPr>
          <a:xfrm>
            <a:off x="838200" y="543338"/>
            <a:ext cx="10515600" cy="6314661"/>
          </a:xfrm>
        </p:spPr>
        <p:txBody>
          <a:bodyPr>
            <a:normAutofit/>
          </a:bodyPr>
          <a:lstStyle/>
          <a:p>
            <a:r>
              <a:rPr lang="es-ES" sz="2400" dirty="0"/>
              <a:t>La tierra la podemos representar en dos formas: </a:t>
            </a:r>
            <a:r>
              <a:rPr lang="es-ES" sz="2400" b="1" dirty="0"/>
              <a:t>globo terráqueo y planisferio.</a:t>
            </a:r>
          </a:p>
          <a:p>
            <a:pPr marL="0" indent="0">
              <a:buNone/>
            </a:pPr>
            <a:r>
              <a:rPr lang="es-ES" sz="2400" b="1" u="sng" dirty="0"/>
              <a:t>El globo terráqueo: </a:t>
            </a:r>
            <a:endParaRPr lang="es-ES" sz="2400" u="sng" dirty="0"/>
          </a:p>
          <a:p>
            <a:r>
              <a:rPr lang="es-ES" sz="2400" dirty="0"/>
              <a:t>Por su forma, es la representación que más se asemeja a la tierra. Al hacer girar el globo terráqueo podemos apreciar los continentes, los océanos, los mares, los países y sus ciudades y muchos lugares del mundo. </a:t>
            </a:r>
          </a:p>
          <a:p>
            <a:r>
              <a:rPr lang="es-ES" sz="2400" dirty="0"/>
              <a:t>Este tipo de representación nos permite ver de manera fácil los movimientos de la Tierra.   </a:t>
            </a:r>
          </a:p>
          <a:p>
            <a:endParaRPr lang="es-ES" sz="2400" dirty="0"/>
          </a:p>
          <a:p>
            <a:endParaRPr lang="es-ES" sz="2400" dirty="0"/>
          </a:p>
          <a:p>
            <a:pPr marL="0" indent="0">
              <a:buNone/>
            </a:pPr>
            <a:endParaRPr lang="es-ES" sz="2400" dirty="0"/>
          </a:p>
          <a:p>
            <a:pPr marL="0" indent="0">
              <a:buNone/>
            </a:pPr>
            <a:endParaRPr lang="es-ES" sz="2400" dirty="0"/>
          </a:p>
          <a:p>
            <a:pPr marL="0" indent="0">
              <a:buNone/>
            </a:pPr>
            <a:r>
              <a:rPr lang="es-ES" sz="2400" b="1" dirty="0"/>
              <a:t>La desventaja</a:t>
            </a:r>
            <a:r>
              <a:rPr lang="es-ES" sz="2400" dirty="0"/>
              <a:t> de este tipo de representación es que no muestra gran cantidad de detalles, y no permite ver toda la superficie de la Tierra al mismo tiempo. Además presenta dificultades para medir distancias debido a su forma esférica.</a:t>
            </a:r>
            <a:endParaRPr lang="es-CL" sz="2400" dirty="0"/>
          </a:p>
        </p:txBody>
      </p:sp>
      <p:pic>
        <p:nvPicPr>
          <p:cNvPr id="7" name="Imagen 6">
            <a:extLst>
              <a:ext uri="{FF2B5EF4-FFF2-40B4-BE49-F238E27FC236}">
                <a16:creationId xmlns:a16="http://schemas.microsoft.com/office/drawing/2014/main" id="{24AD0DBF-61E1-4212-97AD-08AA175D2FBF}"/>
              </a:ext>
            </a:extLst>
          </p:cNvPr>
          <p:cNvPicPr>
            <a:picLocks noChangeAspect="1"/>
          </p:cNvPicPr>
          <p:nvPr/>
        </p:nvPicPr>
        <p:blipFill>
          <a:blip r:embed="rId2"/>
          <a:stretch>
            <a:fillRect/>
          </a:stretch>
        </p:blipFill>
        <p:spPr>
          <a:xfrm>
            <a:off x="5186362" y="3246783"/>
            <a:ext cx="1819275" cy="1689650"/>
          </a:xfrm>
          <a:prstGeom prst="rect">
            <a:avLst/>
          </a:prstGeom>
        </p:spPr>
      </p:pic>
    </p:spTree>
    <p:extLst>
      <p:ext uri="{BB962C8B-B14F-4D97-AF65-F5344CB8AC3E}">
        <p14:creationId xmlns:p14="http://schemas.microsoft.com/office/powerpoint/2010/main" val="27412041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2AF8292-8FA1-4563-B371-EE564DA2CA84}"/>
              </a:ext>
            </a:extLst>
          </p:cNvPr>
          <p:cNvSpPr>
            <a:spLocks noGrp="1"/>
          </p:cNvSpPr>
          <p:nvPr>
            <p:ph idx="1"/>
          </p:nvPr>
        </p:nvSpPr>
        <p:spPr>
          <a:xfrm>
            <a:off x="838200" y="344557"/>
            <a:ext cx="10515600" cy="5832406"/>
          </a:xfrm>
        </p:spPr>
        <p:txBody>
          <a:bodyPr/>
          <a:lstStyle/>
          <a:p>
            <a:pPr marL="0" indent="0">
              <a:buNone/>
            </a:pPr>
            <a:r>
              <a:rPr lang="es-ES" b="1" u="sng" dirty="0"/>
              <a:t>El planisferio</a:t>
            </a:r>
            <a:endParaRPr lang="es-ES" u="sng" dirty="0"/>
          </a:p>
          <a:p>
            <a:r>
              <a:rPr lang="es-ES" dirty="0"/>
              <a:t>Esta forma de representar la tierra es plana y</a:t>
            </a:r>
            <a:r>
              <a:rPr lang="es-ES" b="1" dirty="0"/>
              <a:t> nos muestra toda la superficie del planeta </a:t>
            </a:r>
            <a:r>
              <a:rPr lang="es-ES" dirty="0"/>
              <a:t>de una sola vez. </a:t>
            </a:r>
          </a:p>
          <a:p>
            <a:endParaRPr lang="es-ES" dirty="0"/>
          </a:p>
          <a:p>
            <a:endParaRPr lang="es-CL" dirty="0"/>
          </a:p>
          <a:p>
            <a:endParaRPr lang="es-CL" dirty="0"/>
          </a:p>
          <a:p>
            <a:pPr marL="0" indent="0">
              <a:buNone/>
            </a:pPr>
            <a:endParaRPr lang="es-CL" dirty="0"/>
          </a:p>
          <a:p>
            <a:pPr marL="0" indent="0">
              <a:buNone/>
            </a:pPr>
            <a:endParaRPr lang="es-CL" dirty="0"/>
          </a:p>
          <a:p>
            <a:r>
              <a:rPr lang="es-ES" dirty="0"/>
              <a:t>Una de las</a:t>
            </a:r>
            <a:r>
              <a:rPr lang="es-ES" b="1" dirty="0"/>
              <a:t> desventajas</a:t>
            </a:r>
            <a:r>
              <a:rPr lang="es-ES" dirty="0"/>
              <a:t> del planisferio es que distorsiona la forma de los continentes y los océanos, principalmente en la zona de los polos.</a:t>
            </a:r>
          </a:p>
          <a:p>
            <a:pPr marL="0" indent="0">
              <a:buNone/>
            </a:pPr>
            <a:endParaRPr lang="es-ES" dirty="0"/>
          </a:p>
          <a:p>
            <a:pPr marL="0" indent="0">
              <a:buNone/>
            </a:pPr>
            <a:endParaRPr lang="es-CL" dirty="0"/>
          </a:p>
        </p:txBody>
      </p:sp>
      <p:pic>
        <p:nvPicPr>
          <p:cNvPr id="4" name="Imagen 3">
            <a:extLst>
              <a:ext uri="{FF2B5EF4-FFF2-40B4-BE49-F238E27FC236}">
                <a16:creationId xmlns:a16="http://schemas.microsoft.com/office/drawing/2014/main" id="{A76E4238-0739-47A3-92E6-C69E94F1B2D5}"/>
              </a:ext>
            </a:extLst>
          </p:cNvPr>
          <p:cNvPicPr>
            <a:picLocks noChangeAspect="1"/>
          </p:cNvPicPr>
          <p:nvPr/>
        </p:nvPicPr>
        <p:blipFill>
          <a:blip r:embed="rId2"/>
          <a:stretch>
            <a:fillRect/>
          </a:stretch>
        </p:blipFill>
        <p:spPr>
          <a:xfrm>
            <a:off x="4346713" y="1722782"/>
            <a:ext cx="4505739" cy="2252869"/>
          </a:xfrm>
          <a:prstGeom prst="rect">
            <a:avLst/>
          </a:prstGeom>
        </p:spPr>
      </p:pic>
    </p:spTree>
    <p:extLst>
      <p:ext uri="{BB962C8B-B14F-4D97-AF65-F5344CB8AC3E}">
        <p14:creationId xmlns:p14="http://schemas.microsoft.com/office/powerpoint/2010/main" val="305127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ECB392C-C102-4253-9B77-D9076859CD08}"/>
              </a:ext>
            </a:extLst>
          </p:cNvPr>
          <p:cNvSpPr>
            <a:spLocks noGrp="1"/>
          </p:cNvSpPr>
          <p:nvPr>
            <p:ph type="title"/>
          </p:nvPr>
        </p:nvSpPr>
        <p:spPr/>
        <p:txBody>
          <a:bodyPr/>
          <a:lstStyle/>
          <a:p>
            <a:r>
              <a:rPr lang="es-ES" u="sng" dirty="0"/>
              <a:t>Continentes y Océanos </a:t>
            </a:r>
            <a:endParaRPr lang="es-CL" u="sng" dirty="0"/>
          </a:p>
        </p:txBody>
      </p:sp>
      <p:sp>
        <p:nvSpPr>
          <p:cNvPr id="3" name="Marcador de contenido 2">
            <a:extLst>
              <a:ext uri="{FF2B5EF4-FFF2-40B4-BE49-F238E27FC236}">
                <a16:creationId xmlns:a16="http://schemas.microsoft.com/office/drawing/2014/main" id="{2895A1D8-2A7D-4A6D-920B-94ADE5F961C6}"/>
              </a:ext>
            </a:extLst>
          </p:cNvPr>
          <p:cNvSpPr>
            <a:spLocks noGrp="1"/>
          </p:cNvSpPr>
          <p:nvPr>
            <p:ph idx="1"/>
          </p:nvPr>
        </p:nvSpPr>
        <p:spPr/>
        <p:txBody>
          <a:bodyPr/>
          <a:lstStyle/>
          <a:p>
            <a:r>
              <a:rPr lang="es-ES" dirty="0"/>
              <a:t>La superficie terrestre se compone principalmente por los océanos, que son gr andes masas de agua que cubren gran parte de la Tierra; y los continentes, que son grandes extensiones de tierra separadas entre sí por los océanos.</a:t>
            </a:r>
          </a:p>
          <a:p>
            <a:r>
              <a:rPr lang="es-ES" dirty="0"/>
              <a:t>El continente más extenso es Asia, seguido por América, África, Antártica, Europa y Oceanía, que es el más pequeño. El océano más extenso es el Pacífico, seguido del Atlántico, el Índico, el Austral y el Ártico, que es el más pequeño. </a:t>
            </a:r>
            <a:endParaRPr lang="es-CL" dirty="0"/>
          </a:p>
        </p:txBody>
      </p:sp>
    </p:spTree>
    <p:extLst>
      <p:ext uri="{BB962C8B-B14F-4D97-AF65-F5344CB8AC3E}">
        <p14:creationId xmlns:p14="http://schemas.microsoft.com/office/powerpoint/2010/main" val="2741210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CCE300B-F1D6-41E1-AA2E-52FEEE8BE171}"/>
              </a:ext>
            </a:extLst>
          </p:cNvPr>
          <p:cNvSpPr>
            <a:spLocks noGrp="1"/>
          </p:cNvSpPr>
          <p:nvPr>
            <p:ph idx="1"/>
          </p:nvPr>
        </p:nvSpPr>
        <p:spPr>
          <a:xfrm>
            <a:off x="838200" y="437322"/>
            <a:ext cx="10515600" cy="5739641"/>
          </a:xfrm>
        </p:spPr>
        <p:txBody>
          <a:bodyPr>
            <a:normAutofit lnSpcReduction="10000"/>
          </a:bodyPr>
          <a:lstStyle/>
          <a:p>
            <a:pPr marL="0" indent="0">
              <a:buNone/>
            </a:pPr>
            <a:r>
              <a:rPr lang="es-ES" u="sng" dirty="0"/>
              <a:t>Las líneas de referencia en las representaciones de la Tierra </a:t>
            </a:r>
          </a:p>
          <a:p>
            <a:pPr marL="0" indent="0">
              <a:buNone/>
            </a:pPr>
            <a:r>
              <a:rPr lang="es-ES" dirty="0"/>
              <a:t>Así como utilizamos cuadrículas y líneas de referencia para ubicarnos en el plano o mapa, para orientarnos en el espacio real necesitamos referencias que nos indiquen dónde estamos. Es por eso que los cartógrafos inventaron las líneas imaginarias que aparecen en casi todos los mapas, las cuales se asemejan a las líneas de la cuadrícula que estudiaste en la lección anterior. Algunas de las líneas imaginarias más importantes de los mapas son: la línea del ecuador, los trópicos y los círculos polares. </a:t>
            </a:r>
          </a:p>
          <a:p>
            <a:pPr marL="0" indent="0">
              <a:buNone/>
            </a:pPr>
            <a:r>
              <a:rPr lang="es-ES" dirty="0"/>
              <a:t>Al norte y al sur de la línea del ecuador se distribuyen otras líneas imaginarias: al norte el trópico de Cáncer y el círculo polar ártico; y al sur el trópico de Capricornio y el círculo polar antártico.  Los círculos polares se encuentran cercanos al polo norte y polo sur respectivamente. Los polos geográficos son puntos cercanos al eje terrestre, en torno al cual gira el planeta. </a:t>
            </a:r>
          </a:p>
          <a:p>
            <a:pPr marL="0" indent="0">
              <a:buNone/>
            </a:pPr>
            <a:endParaRPr lang="es-ES" dirty="0"/>
          </a:p>
        </p:txBody>
      </p:sp>
    </p:spTree>
    <p:extLst>
      <p:ext uri="{BB962C8B-B14F-4D97-AF65-F5344CB8AC3E}">
        <p14:creationId xmlns:p14="http://schemas.microsoft.com/office/powerpoint/2010/main" val="7047472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C9232870-2EC9-47D3-87A4-4E973D2EA24B}"/>
              </a:ext>
            </a:extLst>
          </p:cNvPr>
          <p:cNvSpPr>
            <a:spLocks noGrp="1"/>
          </p:cNvSpPr>
          <p:nvPr>
            <p:ph idx="1"/>
          </p:nvPr>
        </p:nvSpPr>
        <p:spPr>
          <a:xfrm>
            <a:off x="838200" y="609600"/>
            <a:ext cx="10515600" cy="5567363"/>
          </a:xfrm>
        </p:spPr>
        <p:txBody>
          <a:bodyPr>
            <a:normAutofit/>
          </a:bodyPr>
          <a:lstStyle/>
          <a:p>
            <a:pPr marL="0" indent="0">
              <a:buNone/>
            </a:pPr>
            <a:endParaRPr lang="es-ES" dirty="0"/>
          </a:p>
          <a:p>
            <a:r>
              <a:rPr lang="es-ES" dirty="0"/>
              <a:t>La línea del ecuador, se ubica en la parte más ancha del planeta y corresponde a la línea imaginaria más importante, pues divide a la Tierra en dos partes iguales: el hemisferio norte y el hemisferio sur. Esta línea imaginaria es una referencia que permite saber si estamos al norte o al sur de ella. </a:t>
            </a:r>
          </a:p>
          <a:p>
            <a:r>
              <a:rPr lang="es-ES" dirty="0"/>
              <a:t>Al norte y al sur de la línea del ecuador se distribuyen otras líneas imaginarias: al norte el trópico de Cáncer y el círculo polar ártico; y al sur el trópico de Capricornio y el círculo polar antártico.  Los círculos polares se encuentran cercanos al polo norte y polo sur respectivamente. Los polos geográficos son puntos cercanos al eje terrestre, en torno al cual gira el planeta. </a:t>
            </a:r>
          </a:p>
          <a:p>
            <a:pPr marL="0" indent="0">
              <a:buNone/>
            </a:pPr>
            <a:endParaRPr lang="es-CL" dirty="0"/>
          </a:p>
        </p:txBody>
      </p:sp>
    </p:spTree>
    <p:extLst>
      <p:ext uri="{BB962C8B-B14F-4D97-AF65-F5344CB8AC3E}">
        <p14:creationId xmlns:p14="http://schemas.microsoft.com/office/powerpoint/2010/main" val="8090956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Marcador de contenido 9">
            <a:extLst>
              <a:ext uri="{FF2B5EF4-FFF2-40B4-BE49-F238E27FC236}">
                <a16:creationId xmlns:a16="http://schemas.microsoft.com/office/drawing/2014/main" id="{018FC2FB-7507-48B9-8672-23B44997B77F}"/>
              </a:ext>
            </a:extLst>
          </p:cNvPr>
          <p:cNvPicPr>
            <a:picLocks noGrp="1" noChangeAspect="1"/>
          </p:cNvPicPr>
          <p:nvPr>
            <p:ph idx="1"/>
          </p:nvPr>
        </p:nvPicPr>
        <p:blipFill>
          <a:blip r:embed="rId2"/>
          <a:stretch>
            <a:fillRect/>
          </a:stretch>
        </p:blipFill>
        <p:spPr>
          <a:xfrm>
            <a:off x="1407941" y="1041009"/>
            <a:ext cx="4008121" cy="3896751"/>
          </a:xfrm>
          <a:prstGeom prst="rect">
            <a:avLst/>
          </a:prstGeom>
        </p:spPr>
      </p:pic>
      <p:pic>
        <p:nvPicPr>
          <p:cNvPr id="11" name="Imagen 10">
            <a:extLst>
              <a:ext uri="{FF2B5EF4-FFF2-40B4-BE49-F238E27FC236}">
                <a16:creationId xmlns:a16="http://schemas.microsoft.com/office/drawing/2014/main" id="{73688B00-C6B2-4386-ABE5-84F7F3EE837A}"/>
              </a:ext>
            </a:extLst>
          </p:cNvPr>
          <p:cNvPicPr>
            <a:picLocks noChangeAspect="1"/>
          </p:cNvPicPr>
          <p:nvPr/>
        </p:nvPicPr>
        <p:blipFill>
          <a:blip r:embed="rId3"/>
          <a:stretch>
            <a:fillRect/>
          </a:stretch>
        </p:blipFill>
        <p:spPr>
          <a:xfrm>
            <a:off x="6775939" y="1093909"/>
            <a:ext cx="4196861" cy="3896750"/>
          </a:xfrm>
          <a:prstGeom prst="rect">
            <a:avLst/>
          </a:prstGeom>
        </p:spPr>
      </p:pic>
    </p:spTree>
    <p:extLst>
      <p:ext uri="{BB962C8B-B14F-4D97-AF65-F5344CB8AC3E}">
        <p14:creationId xmlns:p14="http://schemas.microsoft.com/office/powerpoint/2010/main" val="153800862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TotalTime>
  <Words>469</Words>
  <Application>Microsoft Office PowerPoint</Application>
  <PresentationFormat>Panorámica</PresentationFormat>
  <Paragraphs>32</Paragraphs>
  <Slides>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8</vt:i4>
      </vt:variant>
    </vt:vector>
  </HeadingPairs>
  <TitlesOfParts>
    <vt:vector size="12" baseType="lpstr">
      <vt:lpstr>Arial</vt:lpstr>
      <vt:lpstr>Calibri</vt:lpstr>
      <vt:lpstr>Calibri Light</vt:lpstr>
      <vt:lpstr>Tema de Office</vt:lpstr>
      <vt:lpstr>Representaciones de la Tierra</vt:lpstr>
      <vt:lpstr>¿Qué elementos nos ayudan a ubicarnos mejor en el planeta Tierra? </vt:lpstr>
      <vt:lpstr>Presentación de PowerPoint</vt:lpstr>
      <vt:lpstr>Presentación de PowerPoint</vt:lpstr>
      <vt:lpstr>Continentes y Océanos </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Representaciones de la Tierra</dc:title>
  <dc:creator>Carito</dc:creator>
  <cp:lastModifiedBy>Felipe Andres Gonzalez Rojas (fgonzalr)</cp:lastModifiedBy>
  <cp:revision>4</cp:revision>
  <dcterms:created xsi:type="dcterms:W3CDTF">2020-04-29T15:11:21Z</dcterms:created>
  <dcterms:modified xsi:type="dcterms:W3CDTF">2020-05-01T06:12:10Z</dcterms:modified>
</cp:coreProperties>
</file>