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1" r:id="rId8"/>
    <p:sldId id="262"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5" d="100"/>
          <a:sy n="45" d="100"/>
        </p:scale>
        <p:origin x="82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9E3DA9-2C93-4BEF-94A0-37842F6BD65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ACA7BBBE-FC79-470F-8F5C-9B9D30AC31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3247E669-1173-4B9A-B7D6-6F01D303A05B}"/>
              </a:ext>
            </a:extLst>
          </p:cNvPr>
          <p:cNvSpPr>
            <a:spLocks noGrp="1"/>
          </p:cNvSpPr>
          <p:nvPr>
            <p:ph type="dt" sz="half" idx="10"/>
          </p:nvPr>
        </p:nvSpPr>
        <p:spPr/>
        <p:txBody>
          <a:bodyPr/>
          <a:lstStyle/>
          <a:p>
            <a:fld id="{D9FAE63E-5936-4DBA-AE0B-9A17DA303755}" type="datetimeFigureOut">
              <a:rPr lang="es-CL" smtClean="0"/>
              <a:t>15-05-2020</a:t>
            </a:fld>
            <a:endParaRPr lang="es-CL"/>
          </a:p>
        </p:txBody>
      </p:sp>
      <p:sp>
        <p:nvSpPr>
          <p:cNvPr id="5" name="Marcador de pie de página 4">
            <a:extLst>
              <a:ext uri="{FF2B5EF4-FFF2-40B4-BE49-F238E27FC236}">
                <a16:creationId xmlns:a16="http://schemas.microsoft.com/office/drawing/2014/main" id="{808C186E-F895-4CA4-83C5-BC6E1A1B883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D35BB55-80BA-4734-A0B2-ACC89BD7C02D}"/>
              </a:ext>
            </a:extLst>
          </p:cNvPr>
          <p:cNvSpPr>
            <a:spLocks noGrp="1"/>
          </p:cNvSpPr>
          <p:nvPr>
            <p:ph type="sldNum" sz="quarter" idx="12"/>
          </p:nvPr>
        </p:nvSpPr>
        <p:spPr/>
        <p:txBody>
          <a:bodyPr/>
          <a:lstStyle/>
          <a:p>
            <a:fld id="{5F2FE93B-F59E-48B9-8847-BCBC04A0DE16}" type="slidenum">
              <a:rPr lang="es-CL" smtClean="0"/>
              <a:t>‹Nº›</a:t>
            </a:fld>
            <a:endParaRPr lang="es-CL"/>
          </a:p>
        </p:txBody>
      </p:sp>
    </p:spTree>
    <p:extLst>
      <p:ext uri="{BB962C8B-B14F-4D97-AF65-F5344CB8AC3E}">
        <p14:creationId xmlns:p14="http://schemas.microsoft.com/office/powerpoint/2010/main" val="1477730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3D8A0B-CC76-42BE-BB48-AAEEFB4761C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79C5E32B-A8AF-48F3-9619-F5F60873000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22EBB97-0314-44AE-8DAD-14053F334483}"/>
              </a:ext>
            </a:extLst>
          </p:cNvPr>
          <p:cNvSpPr>
            <a:spLocks noGrp="1"/>
          </p:cNvSpPr>
          <p:nvPr>
            <p:ph type="dt" sz="half" idx="10"/>
          </p:nvPr>
        </p:nvSpPr>
        <p:spPr/>
        <p:txBody>
          <a:bodyPr/>
          <a:lstStyle/>
          <a:p>
            <a:fld id="{D9FAE63E-5936-4DBA-AE0B-9A17DA303755}" type="datetimeFigureOut">
              <a:rPr lang="es-CL" smtClean="0"/>
              <a:t>15-05-2020</a:t>
            </a:fld>
            <a:endParaRPr lang="es-CL"/>
          </a:p>
        </p:txBody>
      </p:sp>
      <p:sp>
        <p:nvSpPr>
          <p:cNvPr id="5" name="Marcador de pie de página 4">
            <a:extLst>
              <a:ext uri="{FF2B5EF4-FFF2-40B4-BE49-F238E27FC236}">
                <a16:creationId xmlns:a16="http://schemas.microsoft.com/office/drawing/2014/main" id="{169846F6-27F1-49DE-B5C8-A03CE9B7763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5CE1B18-288A-46A4-9019-6584A58067C6}"/>
              </a:ext>
            </a:extLst>
          </p:cNvPr>
          <p:cNvSpPr>
            <a:spLocks noGrp="1"/>
          </p:cNvSpPr>
          <p:nvPr>
            <p:ph type="sldNum" sz="quarter" idx="12"/>
          </p:nvPr>
        </p:nvSpPr>
        <p:spPr/>
        <p:txBody>
          <a:bodyPr/>
          <a:lstStyle/>
          <a:p>
            <a:fld id="{5F2FE93B-F59E-48B9-8847-BCBC04A0DE16}" type="slidenum">
              <a:rPr lang="es-CL" smtClean="0"/>
              <a:t>‹Nº›</a:t>
            </a:fld>
            <a:endParaRPr lang="es-CL"/>
          </a:p>
        </p:txBody>
      </p:sp>
    </p:spTree>
    <p:extLst>
      <p:ext uri="{BB962C8B-B14F-4D97-AF65-F5344CB8AC3E}">
        <p14:creationId xmlns:p14="http://schemas.microsoft.com/office/powerpoint/2010/main" val="3978575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0B14161-12BE-4767-9761-801C4001D0E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3BF0A5F3-C7BF-4022-9B73-36A32146B66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1A95081-5C42-4D2D-A77B-9C2A758AE2A0}"/>
              </a:ext>
            </a:extLst>
          </p:cNvPr>
          <p:cNvSpPr>
            <a:spLocks noGrp="1"/>
          </p:cNvSpPr>
          <p:nvPr>
            <p:ph type="dt" sz="half" idx="10"/>
          </p:nvPr>
        </p:nvSpPr>
        <p:spPr/>
        <p:txBody>
          <a:bodyPr/>
          <a:lstStyle/>
          <a:p>
            <a:fld id="{D9FAE63E-5936-4DBA-AE0B-9A17DA303755}" type="datetimeFigureOut">
              <a:rPr lang="es-CL" smtClean="0"/>
              <a:t>15-05-2020</a:t>
            </a:fld>
            <a:endParaRPr lang="es-CL"/>
          </a:p>
        </p:txBody>
      </p:sp>
      <p:sp>
        <p:nvSpPr>
          <p:cNvPr id="5" name="Marcador de pie de página 4">
            <a:extLst>
              <a:ext uri="{FF2B5EF4-FFF2-40B4-BE49-F238E27FC236}">
                <a16:creationId xmlns:a16="http://schemas.microsoft.com/office/drawing/2014/main" id="{6B30EA76-E03F-4DC3-9D60-07FAAB22F7A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57488C1-CB89-434E-990E-E32092AB78DF}"/>
              </a:ext>
            </a:extLst>
          </p:cNvPr>
          <p:cNvSpPr>
            <a:spLocks noGrp="1"/>
          </p:cNvSpPr>
          <p:nvPr>
            <p:ph type="sldNum" sz="quarter" idx="12"/>
          </p:nvPr>
        </p:nvSpPr>
        <p:spPr/>
        <p:txBody>
          <a:bodyPr/>
          <a:lstStyle/>
          <a:p>
            <a:fld id="{5F2FE93B-F59E-48B9-8847-BCBC04A0DE16}" type="slidenum">
              <a:rPr lang="es-CL" smtClean="0"/>
              <a:t>‹Nº›</a:t>
            </a:fld>
            <a:endParaRPr lang="es-CL"/>
          </a:p>
        </p:txBody>
      </p:sp>
    </p:spTree>
    <p:extLst>
      <p:ext uri="{BB962C8B-B14F-4D97-AF65-F5344CB8AC3E}">
        <p14:creationId xmlns:p14="http://schemas.microsoft.com/office/powerpoint/2010/main" val="1730890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4CBE7D-6FCC-431F-B4FE-35CAA66B682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6B33D4D9-B1A5-4D87-B5B0-7F60D519000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FAAA04E2-DD1E-41AB-B2C7-676139937EBD}"/>
              </a:ext>
            </a:extLst>
          </p:cNvPr>
          <p:cNvSpPr>
            <a:spLocks noGrp="1"/>
          </p:cNvSpPr>
          <p:nvPr>
            <p:ph type="dt" sz="half" idx="10"/>
          </p:nvPr>
        </p:nvSpPr>
        <p:spPr/>
        <p:txBody>
          <a:bodyPr/>
          <a:lstStyle/>
          <a:p>
            <a:fld id="{D9FAE63E-5936-4DBA-AE0B-9A17DA303755}" type="datetimeFigureOut">
              <a:rPr lang="es-CL" smtClean="0"/>
              <a:t>15-05-2020</a:t>
            </a:fld>
            <a:endParaRPr lang="es-CL"/>
          </a:p>
        </p:txBody>
      </p:sp>
      <p:sp>
        <p:nvSpPr>
          <p:cNvPr id="5" name="Marcador de pie de página 4">
            <a:extLst>
              <a:ext uri="{FF2B5EF4-FFF2-40B4-BE49-F238E27FC236}">
                <a16:creationId xmlns:a16="http://schemas.microsoft.com/office/drawing/2014/main" id="{B0F6E154-BA4D-45DD-A687-FF27136EB80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81B9B4C-B48F-4FFB-AD86-A8A56CBE5F7F}"/>
              </a:ext>
            </a:extLst>
          </p:cNvPr>
          <p:cNvSpPr>
            <a:spLocks noGrp="1"/>
          </p:cNvSpPr>
          <p:nvPr>
            <p:ph type="sldNum" sz="quarter" idx="12"/>
          </p:nvPr>
        </p:nvSpPr>
        <p:spPr/>
        <p:txBody>
          <a:bodyPr/>
          <a:lstStyle/>
          <a:p>
            <a:fld id="{5F2FE93B-F59E-48B9-8847-BCBC04A0DE16}" type="slidenum">
              <a:rPr lang="es-CL" smtClean="0"/>
              <a:t>‹Nº›</a:t>
            </a:fld>
            <a:endParaRPr lang="es-CL"/>
          </a:p>
        </p:txBody>
      </p:sp>
    </p:spTree>
    <p:extLst>
      <p:ext uri="{BB962C8B-B14F-4D97-AF65-F5344CB8AC3E}">
        <p14:creationId xmlns:p14="http://schemas.microsoft.com/office/powerpoint/2010/main" val="1624849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8CD47E-D77E-475D-B000-783314FD9F1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7BC88DA-FA4C-4FB6-8166-1E70F13328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4A24D8F-C6D6-4D4A-988C-307586CEBC45}"/>
              </a:ext>
            </a:extLst>
          </p:cNvPr>
          <p:cNvSpPr>
            <a:spLocks noGrp="1"/>
          </p:cNvSpPr>
          <p:nvPr>
            <p:ph type="dt" sz="half" idx="10"/>
          </p:nvPr>
        </p:nvSpPr>
        <p:spPr/>
        <p:txBody>
          <a:bodyPr/>
          <a:lstStyle/>
          <a:p>
            <a:fld id="{D9FAE63E-5936-4DBA-AE0B-9A17DA303755}" type="datetimeFigureOut">
              <a:rPr lang="es-CL" smtClean="0"/>
              <a:t>15-05-2020</a:t>
            </a:fld>
            <a:endParaRPr lang="es-CL"/>
          </a:p>
        </p:txBody>
      </p:sp>
      <p:sp>
        <p:nvSpPr>
          <p:cNvPr id="5" name="Marcador de pie de página 4">
            <a:extLst>
              <a:ext uri="{FF2B5EF4-FFF2-40B4-BE49-F238E27FC236}">
                <a16:creationId xmlns:a16="http://schemas.microsoft.com/office/drawing/2014/main" id="{D6CAA74D-B7E1-40E1-BE01-6354A4322A1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4B651E5-DE04-4F09-AF77-91B8F27035C2}"/>
              </a:ext>
            </a:extLst>
          </p:cNvPr>
          <p:cNvSpPr>
            <a:spLocks noGrp="1"/>
          </p:cNvSpPr>
          <p:nvPr>
            <p:ph type="sldNum" sz="quarter" idx="12"/>
          </p:nvPr>
        </p:nvSpPr>
        <p:spPr/>
        <p:txBody>
          <a:bodyPr/>
          <a:lstStyle/>
          <a:p>
            <a:fld id="{5F2FE93B-F59E-48B9-8847-BCBC04A0DE16}" type="slidenum">
              <a:rPr lang="es-CL" smtClean="0"/>
              <a:t>‹Nº›</a:t>
            </a:fld>
            <a:endParaRPr lang="es-CL"/>
          </a:p>
        </p:txBody>
      </p:sp>
    </p:spTree>
    <p:extLst>
      <p:ext uri="{BB962C8B-B14F-4D97-AF65-F5344CB8AC3E}">
        <p14:creationId xmlns:p14="http://schemas.microsoft.com/office/powerpoint/2010/main" val="3281738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12C6EC-90ED-4D57-B0D5-13CBE2C90A3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38D94D2F-5888-4C47-84C9-DBAFD5F4DE7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0FA378A4-B923-4F1D-93FA-C058C84402B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6413B5B5-A08E-4B70-97D6-A66BBBF38040}"/>
              </a:ext>
            </a:extLst>
          </p:cNvPr>
          <p:cNvSpPr>
            <a:spLocks noGrp="1"/>
          </p:cNvSpPr>
          <p:nvPr>
            <p:ph type="dt" sz="half" idx="10"/>
          </p:nvPr>
        </p:nvSpPr>
        <p:spPr/>
        <p:txBody>
          <a:bodyPr/>
          <a:lstStyle/>
          <a:p>
            <a:fld id="{D9FAE63E-5936-4DBA-AE0B-9A17DA303755}" type="datetimeFigureOut">
              <a:rPr lang="es-CL" smtClean="0"/>
              <a:t>15-05-2020</a:t>
            </a:fld>
            <a:endParaRPr lang="es-CL"/>
          </a:p>
        </p:txBody>
      </p:sp>
      <p:sp>
        <p:nvSpPr>
          <p:cNvPr id="6" name="Marcador de pie de página 5">
            <a:extLst>
              <a:ext uri="{FF2B5EF4-FFF2-40B4-BE49-F238E27FC236}">
                <a16:creationId xmlns:a16="http://schemas.microsoft.com/office/drawing/2014/main" id="{4386BFFE-0A29-4799-B2FF-AE4FAC7E6990}"/>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C0388625-141D-4DE3-931B-D40A57ECFE21}"/>
              </a:ext>
            </a:extLst>
          </p:cNvPr>
          <p:cNvSpPr>
            <a:spLocks noGrp="1"/>
          </p:cNvSpPr>
          <p:nvPr>
            <p:ph type="sldNum" sz="quarter" idx="12"/>
          </p:nvPr>
        </p:nvSpPr>
        <p:spPr/>
        <p:txBody>
          <a:bodyPr/>
          <a:lstStyle/>
          <a:p>
            <a:fld id="{5F2FE93B-F59E-48B9-8847-BCBC04A0DE16}" type="slidenum">
              <a:rPr lang="es-CL" smtClean="0"/>
              <a:t>‹Nº›</a:t>
            </a:fld>
            <a:endParaRPr lang="es-CL"/>
          </a:p>
        </p:txBody>
      </p:sp>
    </p:spTree>
    <p:extLst>
      <p:ext uri="{BB962C8B-B14F-4D97-AF65-F5344CB8AC3E}">
        <p14:creationId xmlns:p14="http://schemas.microsoft.com/office/powerpoint/2010/main" val="2793190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E23479-57C3-4EDA-971A-48827EBC71E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461E0283-6703-49A0-8FD3-85AE2B2F89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11AA682-9FA4-4275-A99B-77879ADDB41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05A8954E-3B3B-4D80-8FD6-90716B5AD1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F5E1F01-E88B-4BAB-9AC5-4F380A2F95D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F95237E8-EA80-46E2-BF91-DAEEFAFD59DF}"/>
              </a:ext>
            </a:extLst>
          </p:cNvPr>
          <p:cNvSpPr>
            <a:spLocks noGrp="1"/>
          </p:cNvSpPr>
          <p:nvPr>
            <p:ph type="dt" sz="half" idx="10"/>
          </p:nvPr>
        </p:nvSpPr>
        <p:spPr/>
        <p:txBody>
          <a:bodyPr/>
          <a:lstStyle/>
          <a:p>
            <a:fld id="{D9FAE63E-5936-4DBA-AE0B-9A17DA303755}" type="datetimeFigureOut">
              <a:rPr lang="es-CL" smtClean="0"/>
              <a:t>15-05-2020</a:t>
            </a:fld>
            <a:endParaRPr lang="es-CL"/>
          </a:p>
        </p:txBody>
      </p:sp>
      <p:sp>
        <p:nvSpPr>
          <p:cNvPr id="8" name="Marcador de pie de página 7">
            <a:extLst>
              <a:ext uri="{FF2B5EF4-FFF2-40B4-BE49-F238E27FC236}">
                <a16:creationId xmlns:a16="http://schemas.microsoft.com/office/drawing/2014/main" id="{C1F3F060-2FF0-47F6-BCFB-EF1A23C5E9B7}"/>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6CD39BBF-05A5-4161-B518-1451C521434B}"/>
              </a:ext>
            </a:extLst>
          </p:cNvPr>
          <p:cNvSpPr>
            <a:spLocks noGrp="1"/>
          </p:cNvSpPr>
          <p:nvPr>
            <p:ph type="sldNum" sz="quarter" idx="12"/>
          </p:nvPr>
        </p:nvSpPr>
        <p:spPr/>
        <p:txBody>
          <a:bodyPr/>
          <a:lstStyle/>
          <a:p>
            <a:fld id="{5F2FE93B-F59E-48B9-8847-BCBC04A0DE16}" type="slidenum">
              <a:rPr lang="es-CL" smtClean="0"/>
              <a:t>‹Nº›</a:t>
            </a:fld>
            <a:endParaRPr lang="es-CL"/>
          </a:p>
        </p:txBody>
      </p:sp>
    </p:spTree>
    <p:extLst>
      <p:ext uri="{BB962C8B-B14F-4D97-AF65-F5344CB8AC3E}">
        <p14:creationId xmlns:p14="http://schemas.microsoft.com/office/powerpoint/2010/main" val="1526610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57C31A-9BAC-477B-A02C-F8020F746B0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80FC22F6-85CC-4910-88EE-A4DE62A7EE18}"/>
              </a:ext>
            </a:extLst>
          </p:cNvPr>
          <p:cNvSpPr>
            <a:spLocks noGrp="1"/>
          </p:cNvSpPr>
          <p:nvPr>
            <p:ph type="dt" sz="half" idx="10"/>
          </p:nvPr>
        </p:nvSpPr>
        <p:spPr/>
        <p:txBody>
          <a:bodyPr/>
          <a:lstStyle/>
          <a:p>
            <a:fld id="{D9FAE63E-5936-4DBA-AE0B-9A17DA303755}" type="datetimeFigureOut">
              <a:rPr lang="es-CL" smtClean="0"/>
              <a:t>15-05-2020</a:t>
            </a:fld>
            <a:endParaRPr lang="es-CL"/>
          </a:p>
        </p:txBody>
      </p:sp>
      <p:sp>
        <p:nvSpPr>
          <p:cNvPr id="4" name="Marcador de pie de página 3">
            <a:extLst>
              <a:ext uri="{FF2B5EF4-FFF2-40B4-BE49-F238E27FC236}">
                <a16:creationId xmlns:a16="http://schemas.microsoft.com/office/drawing/2014/main" id="{21148BB4-F93B-4802-A89A-0A55CA6FFFCA}"/>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D5BB94C6-3D58-493B-852A-FB1B7575B8B0}"/>
              </a:ext>
            </a:extLst>
          </p:cNvPr>
          <p:cNvSpPr>
            <a:spLocks noGrp="1"/>
          </p:cNvSpPr>
          <p:nvPr>
            <p:ph type="sldNum" sz="quarter" idx="12"/>
          </p:nvPr>
        </p:nvSpPr>
        <p:spPr/>
        <p:txBody>
          <a:bodyPr/>
          <a:lstStyle/>
          <a:p>
            <a:fld id="{5F2FE93B-F59E-48B9-8847-BCBC04A0DE16}" type="slidenum">
              <a:rPr lang="es-CL" smtClean="0"/>
              <a:t>‹Nº›</a:t>
            </a:fld>
            <a:endParaRPr lang="es-CL"/>
          </a:p>
        </p:txBody>
      </p:sp>
    </p:spTree>
    <p:extLst>
      <p:ext uri="{BB962C8B-B14F-4D97-AF65-F5344CB8AC3E}">
        <p14:creationId xmlns:p14="http://schemas.microsoft.com/office/powerpoint/2010/main" val="3172501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172EFDC-E2FD-43F5-8CB3-9A17D50C9161}"/>
              </a:ext>
            </a:extLst>
          </p:cNvPr>
          <p:cNvSpPr>
            <a:spLocks noGrp="1"/>
          </p:cNvSpPr>
          <p:nvPr>
            <p:ph type="dt" sz="half" idx="10"/>
          </p:nvPr>
        </p:nvSpPr>
        <p:spPr/>
        <p:txBody>
          <a:bodyPr/>
          <a:lstStyle/>
          <a:p>
            <a:fld id="{D9FAE63E-5936-4DBA-AE0B-9A17DA303755}" type="datetimeFigureOut">
              <a:rPr lang="es-CL" smtClean="0"/>
              <a:t>15-05-2020</a:t>
            </a:fld>
            <a:endParaRPr lang="es-CL"/>
          </a:p>
        </p:txBody>
      </p:sp>
      <p:sp>
        <p:nvSpPr>
          <p:cNvPr id="3" name="Marcador de pie de página 2">
            <a:extLst>
              <a:ext uri="{FF2B5EF4-FFF2-40B4-BE49-F238E27FC236}">
                <a16:creationId xmlns:a16="http://schemas.microsoft.com/office/drawing/2014/main" id="{0E9A3F1F-4B9A-433F-9B4F-AD496D07B537}"/>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477D6DDA-7B94-45CF-BE25-35E53026F56D}"/>
              </a:ext>
            </a:extLst>
          </p:cNvPr>
          <p:cNvSpPr>
            <a:spLocks noGrp="1"/>
          </p:cNvSpPr>
          <p:nvPr>
            <p:ph type="sldNum" sz="quarter" idx="12"/>
          </p:nvPr>
        </p:nvSpPr>
        <p:spPr/>
        <p:txBody>
          <a:bodyPr/>
          <a:lstStyle/>
          <a:p>
            <a:fld id="{5F2FE93B-F59E-48B9-8847-BCBC04A0DE16}" type="slidenum">
              <a:rPr lang="es-CL" smtClean="0"/>
              <a:t>‹Nº›</a:t>
            </a:fld>
            <a:endParaRPr lang="es-CL"/>
          </a:p>
        </p:txBody>
      </p:sp>
    </p:spTree>
    <p:extLst>
      <p:ext uri="{BB962C8B-B14F-4D97-AF65-F5344CB8AC3E}">
        <p14:creationId xmlns:p14="http://schemas.microsoft.com/office/powerpoint/2010/main" val="1702321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01910A-7E55-4E6A-AB92-158E7B25D55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22C110B3-8620-4FF6-AB9D-CDAA97EE86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C9585244-F0D8-4A72-AEF8-238BDA3344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FFD3AA0-E41A-41CE-8C16-3DB4D34C1DB2}"/>
              </a:ext>
            </a:extLst>
          </p:cNvPr>
          <p:cNvSpPr>
            <a:spLocks noGrp="1"/>
          </p:cNvSpPr>
          <p:nvPr>
            <p:ph type="dt" sz="half" idx="10"/>
          </p:nvPr>
        </p:nvSpPr>
        <p:spPr/>
        <p:txBody>
          <a:bodyPr/>
          <a:lstStyle/>
          <a:p>
            <a:fld id="{D9FAE63E-5936-4DBA-AE0B-9A17DA303755}" type="datetimeFigureOut">
              <a:rPr lang="es-CL" smtClean="0"/>
              <a:t>15-05-2020</a:t>
            </a:fld>
            <a:endParaRPr lang="es-CL"/>
          </a:p>
        </p:txBody>
      </p:sp>
      <p:sp>
        <p:nvSpPr>
          <p:cNvPr id="6" name="Marcador de pie de página 5">
            <a:extLst>
              <a:ext uri="{FF2B5EF4-FFF2-40B4-BE49-F238E27FC236}">
                <a16:creationId xmlns:a16="http://schemas.microsoft.com/office/drawing/2014/main" id="{B55A4850-F739-45D6-B55B-838479E28EF7}"/>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1C998E3-19D6-411E-9C50-DEA393C3CF60}"/>
              </a:ext>
            </a:extLst>
          </p:cNvPr>
          <p:cNvSpPr>
            <a:spLocks noGrp="1"/>
          </p:cNvSpPr>
          <p:nvPr>
            <p:ph type="sldNum" sz="quarter" idx="12"/>
          </p:nvPr>
        </p:nvSpPr>
        <p:spPr/>
        <p:txBody>
          <a:bodyPr/>
          <a:lstStyle/>
          <a:p>
            <a:fld id="{5F2FE93B-F59E-48B9-8847-BCBC04A0DE16}" type="slidenum">
              <a:rPr lang="es-CL" smtClean="0"/>
              <a:t>‹Nº›</a:t>
            </a:fld>
            <a:endParaRPr lang="es-CL"/>
          </a:p>
        </p:txBody>
      </p:sp>
    </p:spTree>
    <p:extLst>
      <p:ext uri="{BB962C8B-B14F-4D97-AF65-F5344CB8AC3E}">
        <p14:creationId xmlns:p14="http://schemas.microsoft.com/office/powerpoint/2010/main" val="2795037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D75A6F-5000-49F3-BB99-BFB9992A586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3E4B31DC-EE92-458B-97F8-F2C194FEE5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3A2A3A3E-EE2A-4B19-8B47-4E474111BE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57138E6-E57F-4CE2-90F1-9018AE1EEDA6}"/>
              </a:ext>
            </a:extLst>
          </p:cNvPr>
          <p:cNvSpPr>
            <a:spLocks noGrp="1"/>
          </p:cNvSpPr>
          <p:nvPr>
            <p:ph type="dt" sz="half" idx="10"/>
          </p:nvPr>
        </p:nvSpPr>
        <p:spPr/>
        <p:txBody>
          <a:bodyPr/>
          <a:lstStyle/>
          <a:p>
            <a:fld id="{D9FAE63E-5936-4DBA-AE0B-9A17DA303755}" type="datetimeFigureOut">
              <a:rPr lang="es-CL" smtClean="0"/>
              <a:t>15-05-2020</a:t>
            </a:fld>
            <a:endParaRPr lang="es-CL"/>
          </a:p>
        </p:txBody>
      </p:sp>
      <p:sp>
        <p:nvSpPr>
          <p:cNvPr id="6" name="Marcador de pie de página 5">
            <a:extLst>
              <a:ext uri="{FF2B5EF4-FFF2-40B4-BE49-F238E27FC236}">
                <a16:creationId xmlns:a16="http://schemas.microsoft.com/office/drawing/2014/main" id="{42361692-AE6B-4FC0-95D6-16B982440AC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4A7D6532-B5D0-42D5-949E-DDD768AE8965}"/>
              </a:ext>
            </a:extLst>
          </p:cNvPr>
          <p:cNvSpPr>
            <a:spLocks noGrp="1"/>
          </p:cNvSpPr>
          <p:nvPr>
            <p:ph type="sldNum" sz="quarter" idx="12"/>
          </p:nvPr>
        </p:nvSpPr>
        <p:spPr/>
        <p:txBody>
          <a:bodyPr/>
          <a:lstStyle/>
          <a:p>
            <a:fld id="{5F2FE93B-F59E-48B9-8847-BCBC04A0DE16}" type="slidenum">
              <a:rPr lang="es-CL" smtClean="0"/>
              <a:t>‹Nº›</a:t>
            </a:fld>
            <a:endParaRPr lang="es-CL"/>
          </a:p>
        </p:txBody>
      </p:sp>
    </p:spTree>
    <p:extLst>
      <p:ext uri="{BB962C8B-B14F-4D97-AF65-F5344CB8AC3E}">
        <p14:creationId xmlns:p14="http://schemas.microsoft.com/office/powerpoint/2010/main" val="2742449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gs>
            <a:gs pos="71000">
              <a:schemeClr val="accent6">
                <a:lumMod val="95000"/>
                <a:lumOff val="5000"/>
              </a:schemeClr>
            </a:gs>
            <a:gs pos="100000">
              <a:schemeClr val="accent6">
                <a:lumMod val="60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0CECC23-6FAB-4439-A0DE-172D005E56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E65DFF41-86E2-4936-999C-660541560F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ACF3C60D-05D7-4B4E-8A7C-074F11C0EB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AE63E-5936-4DBA-AE0B-9A17DA303755}" type="datetimeFigureOut">
              <a:rPr lang="es-CL" smtClean="0"/>
              <a:t>15-05-2020</a:t>
            </a:fld>
            <a:endParaRPr lang="es-CL"/>
          </a:p>
        </p:txBody>
      </p:sp>
      <p:sp>
        <p:nvSpPr>
          <p:cNvPr id="5" name="Marcador de pie de página 4">
            <a:extLst>
              <a:ext uri="{FF2B5EF4-FFF2-40B4-BE49-F238E27FC236}">
                <a16:creationId xmlns:a16="http://schemas.microsoft.com/office/drawing/2014/main" id="{DFC579D3-FD70-456C-A8B2-F06E9F3774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6403EA4C-2111-42D7-AA93-2EED2618E4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2FE93B-F59E-48B9-8847-BCBC04A0DE16}" type="slidenum">
              <a:rPr lang="es-CL" smtClean="0"/>
              <a:t>‹Nº›</a:t>
            </a:fld>
            <a:endParaRPr lang="es-CL"/>
          </a:p>
        </p:txBody>
      </p:sp>
    </p:spTree>
    <p:extLst>
      <p:ext uri="{BB962C8B-B14F-4D97-AF65-F5344CB8AC3E}">
        <p14:creationId xmlns:p14="http://schemas.microsoft.com/office/powerpoint/2010/main" val="602007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5F2AB9-FF3F-422B-BB79-4B319EEF1ABE}"/>
              </a:ext>
            </a:extLst>
          </p:cNvPr>
          <p:cNvSpPr>
            <a:spLocks noGrp="1"/>
          </p:cNvSpPr>
          <p:nvPr>
            <p:ph type="ctrTitle"/>
          </p:nvPr>
        </p:nvSpPr>
        <p:spPr/>
        <p:txBody>
          <a:bodyPr/>
          <a:lstStyle/>
          <a:p>
            <a:r>
              <a:rPr lang="es-CL" dirty="0"/>
              <a:t>Zonas Climáticas </a:t>
            </a:r>
          </a:p>
        </p:txBody>
      </p:sp>
      <p:sp>
        <p:nvSpPr>
          <p:cNvPr id="3" name="Subtítulo 2">
            <a:extLst>
              <a:ext uri="{FF2B5EF4-FFF2-40B4-BE49-F238E27FC236}">
                <a16:creationId xmlns:a16="http://schemas.microsoft.com/office/drawing/2014/main" id="{0EC56E1D-E54D-404C-945C-8F3B8ED57233}"/>
              </a:ext>
            </a:extLst>
          </p:cNvPr>
          <p:cNvSpPr>
            <a:spLocks noGrp="1"/>
          </p:cNvSpPr>
          <p:nvPr>
            <p:ph type="subTitle" idx="1"/>
          </p:nvPr>
        </p:nvSpPr>
        <p:spPr>
          <a:xfrm>
            <a:off x="6096000" y="4277899"/>
            <a:ext cx="5208104" cy="1655762"/>
          </a:xfrm>
        </p:spPr>
        <p:txBody>
          <a:bodyPr/>
          <a:lstStyle/>
          <a:p>
            <a:r>
              <a:rPr lang="es-CL" dirty="0"/>
              <a:t>Profesoras: Carolina Olivares Herrera</a:t>
            </a:r>
          </a:p>
          <a:p>
            <a:r>
              <a:rPr lang="es-CL" dirty="0"/>
              <a:t>Cristina González Rojas </a:t>
            </a:r>
          </a:p>
          <a:p>
            <a:r>
              <a:rPr lang="es-CL" dirty="0"/>
              <a:t>Tercero A – B </a:t>
            </a:r>
          </a:p>
        </p:txBody>
      </p:sp>
      <p:pic>
        <p:nvPicPr>
          <p:cNvPr id="5" name="Imagen 4">
            <a:extLst>
              <a:ext uri="{FF2B5EF4-FFF2-40B4-BE49-F238E27FC236}">
                <a16:creationId xmlns:a16="http://schemas.microsoft.com/office/drawing/2014/main" id="{F71A6601-CC8A-4A27-87E2-BBEA89F4B7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244" y="242248"/>
            <a:ext cx="1483051" cy="1414273"/>
          </a:xfrm>
          <a:prstGeom prst="rect">
            <a:avLst/>
          </a:prstGeom>
        </p:spPr>
      </p:pic>
    </p:spTree>
    <p:extLst>
      <p:ext uri="{BB962C8B-B14F-4D97-AF65-F5344CB8AC3E}">
        <p14:creationId xmlns:p14="http://schemas.microsoft.com/office/powerpoint/2010/main" val="2481068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669135-921D-4430-81DE-8031DD30A182}"/>
              </a:ext>
            </a:extLst>
          </p:cNvPr>
          <p:cNvSpPr>
            <a:spLocks noGrp="1"/>
          </p:cNvSpPr>
          <p:nvPr>
            <p:ph type="title"/>
          </p:nvPr>
        </p:nvSpPr>
        <p:spPr>
          <a:xfrm>
            <a:off x="838200" y="365126"/>
            <a:ext cx="10515600" cy="920336"/>
          </a:xfrm>
        </p:spPr>
        <p:txBody>
          <a:bodyPr/>
          <a:lstStyle/>
          <a:p>
            <a:r>
              <a:rPr lang="es-CL" dirty="0"/>
              <a:t>Las Zonas Templadas </a:t>
            </a:r>
          </a:p>
        </p:txBody>
      </p:sp>
      <p:sp>
        <p:nvSpPr>
          <p:cNvPr id="3" name="Marcador de contenido 2">
            <a:extLst>
              <a:ext uri="{FF2B5EF4-FFF2-40B4-BE49-F238E27FC236}">
                <a16:creationId xmlns:a16="http://schemas.microsoft.com/office/drawing/2014/main" id="{A850F7FC-F3A8-47F6-98CA-94A39E7A6742}"/>
              </a:ext>
            </a:extLst>
          </p:cNvPr>
          <p:cNvSpPr>
            <a:spLocks noGrp="1"/>
          </p:cNvSpPr>
          <p:nvPr>
            <p:ph idx="1"/>
          </p:nvPr>
        </p:nvSpPr>
        <p:spPr>
          <a:xfrm>
            <a:off x="838200" y="1253331"/>
            <a:ext cx="10515600" cy="4351338"/>
          </a:xfrm>
        </p:spPr>
        <p:txBody>
          <a:bodyPr/>
          <a:lstStyle/>
          <a:p>
            <a:r>
              <a:rPr lang="es-ES" dirty="0"/>
              <a:t>Las zonas templadas Están localizadas entre los trópicos y los círculos polares. Se caracterizan por la clara diferenciación de las estaciones del año, producto de las diferencias de temperatura y de precipitaciones. </a:t>
            </a:r>
            <a:endParaRPr lang="es-CL" dirty="0"/>
          </a:p>
        </p:txBody>
      </p:sp>
      <p:pic>
        <p:nvPicPr>
          <p:cNvPr id="6" name="Imagen 5">
            <a:extLst>
              <a:ext uri="{FF2B5EF4-FFF2-40B4-BE49-F238E27FC236}">
                <a16:creationId xmlns:a16="http://schemas.microsoft.com/office/drawing/2014/main" id="{EED6EAEA-BA26-4E70-8E7A-91E1FFF976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9990" y="2983395"/>
            <a:ext cx="9882809" cy="2900570"/>
          </a:xfrm>
          <a:prstGeom prst="rect">
            <a:avLst/>
          </a:prstGeom>
        </p:spPr>
      </p:pic>
    </p:spTree>
    <p:extLst>
      <p:ext uri="{BB962C8B-B14F-4D97-AF65-F5344CB8AC3E}">
        <p14:creationId xmlns:p14="http://schemas.microsoft.com/office/powerpoint/2010/main" val="529567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6CD61BD0-4289-43B8-979D-9D3080EF49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403" y="550793"/>
            <a:ext cx="10711484" cy="5770493"/>
          </a:xfrm>
          <a:prstGeom prst="rect">
            <a:avLst/>
          </a:prstGeom>
        </p:spPr>
      </p:pic>
    </p:spTree>
    <p:extLst>
      <p:ext uri="{BB962C8B-B14F-4D97-AF65-F5344CB8AC3E}">
        <p14:creationId xmlns:p14="http://schemas.microsoft.com/office/powerpoint/2010/main" val="2599753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Marcador de contenido 7">
            <a:extLst>
              <a:ext uri="{FF2B5EF4-FFF2-40B4-BE49-F238E27FC236}">
                <a16:creationId xmlns:a16="http://schemas.microsoft.com/office/drawing/2014/main" id="{A1FC209C-A852-4545-8EE0-83010564278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10246" y="1000090"/>
            <a:ext cx="10571507" cy="4141753"/>
          </a:xfrm>
        </p:spPr>
      </p:pic>
    </p:spTree>
    <p:extLst>
      <p:ext uri="{BB962C8B-B14F-4D97-AF65-F5344CB8AC3E}">
        <p14:creationId xmlns:p14="http://schemas.microsoft.com/office/powerpoint/2010/main" val="2305264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53EA66-8448-49E9-9CF9-81B9AD9CFE92}"/>
              </a:ext>
            </a:extLst>
          </p:cNvPr>
          <p:cNvSpPr>
            <a:spLocks noGrp="1"/>
          </p:cNvSpPr>
          <p:nvPr>
            <p:ph type="title"/>
          </p:nvPr>
        </p:nvSpPr>
        <p:spPr/>
        <p:txBody>
          <a:bodyPr/>
          <a:lstStyle/>
          <a:p>
            <a:r>
              <a:rPr lang="es-CL" dirty="0"/>
              <a:t>Actividad en tu cuaderno:</a:t>
            </a:r>
          </a:p>
        </p:txBody>
      </p:sp>
      <p:sp>
        <p:nvSpPr>
          <p:cNvPr id="3" name="Marcador de contenido 2">
            <a:extLst>
              <a:ext uri="{FF2B5EF4-FFF2-40B4-BE49-F238E27FC236}">
                <a16:creationId xmlns:a16="http://schemas.microsoft.com/office/drawing/2014/main" id="{DC2291C3-57BE-46CD-BA87-F25B1EF703E5}"/>
              </a:ext>
            </a:extLst>
          </p:cNvPr>
          <p:cNvSpPr>
            <a:spLocks noGrp="1"/>
          </p:cNvSpPr>
          <p:nvPr>
            <p:ph idx="1"/>
          </p:nvPr>
        </p:nvSpPr>
        <p:spPr>
          <a:xfrm>
            <a:off x="838200" y="1751288"/>
            <a:ext cx="10515600" cy="4351338"/>
          </a:xfrm>
        </p:spPr>
        <p:txBody>
          <a:bodyPr/>
          <a:lstStyle/>
          <a:p>
            <a:r>
              <a:rPr lang="es-ES" dirty="0"/>
              <a:t>Señala una diferencia y una semejanza entre el clima continental y el oceánico.  </a:t>
            </a:r>
          </a:p>
          <a:p>
            <a:endParaRPr lang="es-ES" dirty="0"/>
          </a:p>
          <a:p>
            <a:endParaRPr lang="es-ES" dirty="0"/>
          </a:p>
          <a:p>
            <a:endParaRPr lang="es-ES" dirty="0"/>
          </a:p>
          <a:p>
            <a:r>
              <a:rPr lang="es-ES" dirty="0"/>
              <a:t>Explica por qué la mayoría de la población mundial vive en las zonas templadas. </a:t>
            </a:r>
          </a:p>
          <a:p>
            <a:pPr marL="0" indent="0">
              <a:buNone/>
            </a:pPr>
            <a:r>
              <a:rPr lang="es-ES" dirty="0"/>
              <a:t>_________________________________________________________</a:t>
            </a:r>
          </a:p>
          <a:p>
            <a:pPr marL="0" indent="0">
              <a:buNone/>
            </a:pPr>
            <a:endParaRPr lang="es-CL" dirty="0"/>
          </a:p>
        </p:txBody>
      </p:sp>
      <p:graphicFrame>
        <p:nvGraphicFramePr>
          <p:cNvPr id="4" name="Tabla 4">
            <a:extLst>
              <a:ext uri="{FF2B5EF4-FFF2-40B4-BE49-F238E27FC236}">
                <a16:creationId xmlns:a16="http://schemas.microsoft.com/office/drawing/2014/main" id="{F3283A92-3442-433C-A41D-76B90D3DB954}"/>
              </a:ext>
            </a:extLst>
          </p:cNvPr>
          <p:cNvGraphicFramePr>
            <a:graphicFrameLocks noGrp="1"/>
          </p:cNvGraphicFramePr>
          <p:nvPr>
            <p:extLst>
              <p:ext uri="{D42A27DB-BD31-4B8C-83A1-F6EECF244321}">
                <p14:modId xmlns:p14="http://schemas.microsoft.com/office/powerpoint/2010/main" val="1476203746"/>
              </p:ext>
            </p:extLst>
          </p:nvPr>
        </p:nvGraphicFramePr>
        <p:xfrm>
          <a:off x="1342886" y="2757477"/>
          <a:ext cx="8128000" cy="11125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925031933"/>
                    </a:ext>
                  </a:extLst>
                </a:gridCol>
                <a:gridCol w="4064000">
                  <a:extLst>
                    <a:ext uri="{9D8B030D-6E8A-4147-A177-3AD203B41FA5}">
                      <a16:colId xmlns:a16="http://schemas.microsoft.com/office/drawing/2014/main" val="40421363"/>
                    </a:ext>
                  </a:extLst>
                </a:gridCol>
              </a:tblGrid>
              <a:tr h="370840">
                <a:tc>
                  <a:txBody>
                    <a:bodyPr/>
                    <a:lstStyle/>
                    <a:p>
                      <a:r>
                        <a:rPr lang="es-CL" dirty="0"/>
                        <a:t>                       Semejanza</a:t>
                      </a:r>
                    </a:p>
                  </a:txBody>
                  <a:tcPr/>
                </a:tc>
                <a:tc>
                  <a:txBody>
                    <a:bodyPr/>
                    <a:lstStyle/>
                    <a:p>
                      <a:r>
                        <a:rPr lang="es-CL" dirty="0"/>
                        <a:t>                        Diferencia </a:t>
                      </a:r>
                    </a:p>
                  </a:txBody>
                  <a:tcPr/>
                </a:tc>
                <a:extLst>
                  <a:ext uri="{0D108BD9-81ED-4DB2-BD59-A6C34878D82A}">
                    <a16:rowId xmlns:a16="http://schemas.microsoft.com/office/drawing/2014/main" val="3247229060"/>
                  </a:ext>
                </a:extLst>
              </a:tr>
              <a:tr h="370840">
                <a:tc>
                  <a:txBody>
                    <a:bodyPr/>
                    <a:lstStyle/>
                    <a:p>
                      <a:endParaRPr lang="es-CL" dirty="0"/>
                    </a:p>
                  </a:txBody>
                  <a:tcPr/>
                </a:tc>
                <a:tc>
                  <a:txBody>
                    <a:bodyPr/>
                    <a:lstStyle/>
                    <a:p>
                      <a:endParaRPr lang="es-CL"/>
                    </a:p>
                  </a:txBody>
                  <a:tcPr/>
                </a:tc>
                <a:extLst>
                  <a:ext uri="{0D108BD9-81ED-4DB2-BD59-A6C34878D82A}">
                    <a16:rowId xmlns:a16="http://schemas.microsoft.com/office/drawing/2014/main" val="980562594"/>
                  </a:ext>
                </a:extLst>
              </a:tr>
              <a:tr h="370840">
                <a:tc>
                  <a:txBody>
                    <a:bodyPr/>
                    <a:lstStyle/>
                    <a:p>
                      <a:endParaRPr lang="es-CL" dirty="0"/>
                    </a:p>
                  </a:txBody>
                  <a:tcPr/>
                </a:tc>
                <a:tc>
                  <a:txBody>
                    <a:bodyPr/>
                    <a:lstStyle/>
                    <a:p>
                      <a:endParaRPr lang="es-CL" dirty="0"/>
                    </a:p>
                  </a:txBody>
                  <a:tcPr/>
                </a:tc>
                <a:extLst>
                  <a:ext uri="{0D108BD9-81ED-4DB2-BD59-A6C34878D82A}">
                    <a16:rowId xmlns:a16="http://schemas.microsoft.com/office/drawing/2014/main" val="67279136"/>
                  </a:ext>
                </a:extLst>
              </a:tr>
            </a:tbl>
          </a:graphicData>
        </a:graphic>
      </p:graphicFrame>
    </p:spTree>
    <p:extLst>
      <p:ext uri="{BB962C8B-B14F-4D97-AF65-F5344CB8AC3E}">
        <p14:creationId xmlns:p14="http://schemas.microsoft.com/office/powerpoint/2010/main" val="2764693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58DC20-8C0C-447E-909B-E89C6F98D9F8}"/>
              </a:ext>
            </a:extLst>
          </p:cNvPr>
          <p:cNvSpPr>
            <a:spLocks noGrp="1"/>
          </p:cNvSpPr>
          <p:nvPr>
            <p:ph type="title"/>
          </p:nvPr>
        </p:nvSpPr>
        <p:spPr/>
        <p:txBody>
          <a:bodyPr/>
          <a:lstStyle/>
          <a:p>
            <a:r>
              <a:rPr lang="es-CL" dirty="0"/>
              <a:t>Las Zonas Frías</a:t>
            </a:r>
          </a:p>
        </p:txBody>
      </p:sp>
      <p:sp>
        <p:nvSpPr>
          <p:cNvPr id="3" name="Marcador de contenido 2">
            <a:extLst>
              <a:ext uri="{FF2B5EF4-FFF2-40B4-BE49-F238E27FC236}">
                <a16:creationId xmlns:a16="http://schemas.microsoft.com/office/drawing/2014/main" id="{623A17EF-00FC-4539-89D9-A58C7982E58E}"/>
              </a:ext>
            </a:extLst>
          </p:cNvPr>
          <p:cNvSpPr>
            <a:spLocks noGrp="1"/>
          </p:cNvSpPr>
          <p:nvPr>
            <p:ph idx="1"/>
          </p:nvPr>
        </p:nvSpPr>
        <p:spPr/>
        <p:txBody>
          <a:bodyPr/>
          <a:lstStyle/>
          <a:p>
            <a:r>
              <a:rPr lang="es-ES" dirty="0"/>
              <a:t>Las zonas frías se localizan entre los círculos polares y los polos norte y sur. El frío es el factor dominante del clima polar, con temperaturas que en el año promedian los 10º bajo cero, es decir, bajo el punto en el que el agua se congela. Las precipitaciones en estas zonas son en forma de nieve. La   vegetación típica es la tundra, formada por musgos, líquenes, hierbas y arbustos enanos.</a:t>
            </a:r>
            <a:endParaRPr lang="es-CL" dirty="0"/>
          </a:p>
        </p:txBody>
      </p:sp>
    </p:spTree>
    <p:extLst>
      <p:ext uri="{BB962C8B-B14F-4D97-AF65-F5344CB8AC3E}">
        <p14:creationId xmlns:p14="http://schemas.microsoft.com/office/powerpoint/2010/main" val="2879304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467496-E6E7-4978-8423-7C1A5FA11E9B}"/>
              </a:ext>
            </a:extLst>
          </p:cNvPr>
          <p:cNvSpPr>
            <a:spLocks noGrp="1"/>
          </p:cNvSpPr>
          <p:nvPr>
            <p:ph type="title"/>
          </p:nvPr>
        </p:nvSpPr>
        <p:spPr/>
        <p:txBody>
          <a:bodyPr/>
          <a:lstStyle/>
          <a:p>
            <a:r>
              <a:rPr lang="es-CL" dirty="0"/>
              <a:t>El clima de montaña: </a:t>
            </a:r>
          </a:p>
        </p:txBody>
      </p:sp>
      <p:sp>
        <p:nvSpPr>
          <p:cNvPr id="3" name="Marcador de contenido 2">
            <a:extLst>
              <a:ext uri="{FF2B5EF4-FFF2-40B4-BE49-F238E27FC236}">
                <a16:creationId xmlns:a16="http://schemas.microsoft.com/office/drawing/2014/main" id="{3DE0C44D-1658-4B24-BAC6-CFC2A17C33AA}"/>
              </a:ext>
            </a:extLst>
          </p:cNvPr>
          <p:cNvSpPr>
            <a:spLocks noGrp="1"/>
          </p:cNvSpPr>
          <p:nvPr>
            <p:ph idx="1"/>
          </p:nvPr>
        </p:nvSpPr>
        <p:spPr/>
        <p:txBody>
          <a:bodyPr/>
          <a:lstStyle/>
          <a:p>
            <a:r>
              <a:rPr lang="es-ES" dirty="0"/>
              <a:t>En las cordilleras de las zonas templadas, los inviernos son más intensos y fríos. En cambio, en las altas montañas de las zonas cálidas, las temperaturas no descienden tanto. Las precipitaciones son mayormente en forma de lluvia, aunque en algunas regiones predomina la nieve.</a:t>
            </a:r>
          </a:p>
          <a:p>
            <a:pPr marL="0" indent="0">
              <a:buNone/>
            </a:pPr>
            <a:r>
              <a:rPr lang="es-ES" dirty="0"/>
              <a:t>ACTIVIDAD: Imagina que viajas a la cumbre de una alta montaña. Crea un relato en que describas las condiciones del clima que encontrarías, el paisaje que verías y lo que necesitarías llevar en tu mochila.</a:t>
            </a:r>
            <a:endParaRPr lang="es-CL" dirty="0"/>
          </a:p>
        </p:txBody>
      </p:sp>
    </p:spTree>
    <p:extLst>
      <p:ext uri="{BB962C8B-B14F-4D97-AF65-F5344CB8AC3E}">
        <p14:creationId xmlns:p14="http://schemas.microsoft.com/office/powerpoint/2010/main" val="2979639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87405A-9995-4FF3-8F4C-792AF091980D}"/>
              </a:ext>
            </a:extLst>
          </p:cNvPr>
          <p:cNvSpPr>
            <a:spLocks noGrp="1"/>
          </p:cNvSpPr>
          <p:nvPr>
            <p:ph type="title"/>
          </p:nvPr>
        </p:nvSpPr>
        <p:spPr/>
        <p:txBody>
          <a:bodyPr/>
          <a:lstStyle/>
          <a:p>
            <a:r>
              <a:rPr lang="es-CL" dirty="0"/>
              <a:t>ACTIVIDAD EVALUADA: </a:t>
            </a:r>
          </a:p>
        </p:txBody>
      </p:sp>
      <p:sp>
        <p:nvSpPr>
          <p:cNvPr id="3" name="Marcador de contenido 2">
            <a:extLst>
              <a:ext uri="{FF2B5EF4-FFF2-40B4-BE49-F238E27FC236}">
                <a16:creationId xmlns:a16="http://schemas.microsoft.com/office/drawing/2014/main" id="{E7670426-E710-4E48-88CD-74F6C50B932B}"/>
              </a:ext>
            </a:extLst>
          </p:cNvPr>
          <p:cNvSpPr>
            <a:spLocks noGrp="1"/>
          </p:cNvSpPr>
          <p:nvPr>
            <p:ph idx="1"/>
          </p:nvPr>
        </p:nvSpPr>
        <p:spPr/>
        <p:txBody>
          <a:bodyPr>
            <a:normAutofit fontScale="92500" lnSpcReduction="10000"/>
          </a:bodyPr>
          <a:lstStyle/>
          <a:p>
            <a:r>
              <a:rPr lang="es-CL" dirty="0"/>
              <a:t>En familia </a:t>
            </a:r>
            <a:r>
              <a:rPr lang="es-ES" dirty="0"/>
              <a:t>realicen una ficha técnica escogiendo una de las zonas climáticas y sus paisajes donde te gustaría que viviera Drago. </a:t>
            </a:r>
          </a:p>
          <a:p>
            <a:r>
              <a:rPr lang="es-CL" dirty="0"/>
              <a:t>Realiza el trabajo en tu cuaderno. (si lo haces en una hoja externa debes pegarla en tu cuaderno)  </a:t>
            </a:r>
          </a:p>
          <a:p>
            <a:r>
              <a:rPr lang="es-CL" dirty="0"/>
              <a:t>FICHA TECNICA: </a:t>
            </a:r>
          </a:p>
          <a:p>
            <a:r>
              <a:rPr lang="es-CL" dirty="0"/>
              <a:t>NOMBRE DE LA ZONA </a:t>
            </a:r>
          </a:p>
          <a:p>
            <a:r>
              <a:rPr lang="es-CL" dirty="0"/>
              <a:t>PAISAJE </a:t>
            </a:r>
          </a:p>
          <a:p>
            <a:r>
              <a:rPr lang="es-CL"/>
              <a:t>ALIMENTACION de drago </a:t>
            </a:r>
            <a:endParaRPr lang="es-CL" dirty="0"/>
          </a:p>
          <a:p>
            <a:r>
              <a:rPr lang="es-CL" dirty="0"/>
              <a:t>CLIMA </a:t>
            </a:r>
          </a:p>
          <a:p>
            <a:r>
              <a:rPr lang="es-CL" dirty="0"/>
              <a:t>FORMA DE VIDA  de drago </a:t>
            </a:r>
          </a:p>
          <a:p>
            <a:endParaRPr lang="es-CL" dirty="0"/>
          </a:p>
          <a:p>
            <a:pPr marL="0" indent="0">
              <a:buNone/>
            </a:pPr>
            <a:endParaRPr lang="es-CL" dirty="0"/>
          </a:p>
        </p:txBody>
      </p:sp>
    </p:spTree>
    <p:extLst>
      <p:ext uri="{BB962C8B-B14F-4D97-AF65-F5344CB8AC3E}">
        <p14:creationId xmlns:p14="http://schemas.microsoft.com/office/powerpoint/2010/main" val="2175223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0FDCC5-86D8-4DCA-9F5C-82F78EEA3D91}"/>
              </a:ext>
            </a:extLst>
          </p:cNvPr>
          <p:cNvSpPr>
            <a:spLocks noGrp="1"/>
          </p:cNvSpPr>
          <p:nvPr>
            <p:ph type="title"/>
          </p:nvPr>
        </p:nvSpPr>
        <p:spPr/>
        <p:txBody>
          <a:bodyPr/>
          <a:lstStyle/>
          <a:p>
            <a:r>
              <a:rPr lang="es-CL" dirty="0"/>
              <a:t>Escribe en tu cuaderno el contenido señalado en este PDF. </a:t>
            </a:r>
          </a:p>
        </p:txBody>
      </p:sp>
      <p:sp>
        <p:nvSpPr>
          <p:cNvPr id="3" name="Marcador de contenido 2">
            <a:extLst>
              <a:ext uri="{FF2B5EF4-FFF2-40B4-BE49-F238E27FC236}">
                <a16:creationId xmlns:a16="http://schemas.microsoft.com/office/drawing/2014/main" id="{7DEDB778-68A9-4CBD-883D-84DA5B61426E}"/>
              </a:ext>
            </a:extLst>
          </p:cNvPr>
          <p:cNvSpPr>
            <a:spLocks noGrp="1"/>
          </p:cNvSpPr>
          <p:nvPr>
            <p:ph idx="1"/>
          </p:nvPr>
        </p:nvSpPr>
        <p:spPr>
          <a:xfrm>
            <a:off x="838200" y="2570576"/>
            <a:ext cx="10515600" cy="2070514"/>
          </a:xfrm>
        </p:spPr>
        <p:txBody>
          <a:bodyPr/>
          <a:lstStyle/>
          <a:p>
            <a:pPr marL="0" indent="0">
              <a:buNone/>
            </a:pPr>
            <a:r>
              <a:rPr lang="es-CL" dirty="0"/>
              <a:t>OBJETIVO: </a:t>
            </a:r>
            <a:r>
              <a:rPr lang="es-ES" dirty="0"/>
              <a:t>Identificar y ubicar en mapas las principales zonas climáticas del mundo y dar ejemplos de distintos paisajes que pueden encontrarse en estas zonas. </a:t>
            </a:r>
            <a:endParaRPr lang="es-CL" dirty="0"/>
          </a:p>
        </p:txBody>
      </p:sp>
    </p:spTree>
    <p:extLst>
      <p:ext uri="{BB962C8B-B14F-4D97-AF65-F5344CB8AC3E}">
        <p14:creationId xmlns:p14="http://schemas.microsoft.com/office/powerpoint/2010/main" val="1591057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D1D0B2-F0D5-475D-B3F8-2BBB36A773C3}"/>
              </a:ext>
            </a:extLst>
          </p:cNvPr>
          <p:cNvSpPr>
            <a:spLocks noGrp="1"/>
          </p:cNvSpPr>
          <p:nvPr>
            <p:ph type="title"/>
          </p:nvPr>
        </p:nvSpPr>
        <p:spPr/>
        <p:txBody>
          <a:bodyPr/>
          <a:lstStyle/>
          <a:p>
            <a:pPr algn="ctr"/>
            <a:r>
              <a:rPr lang="es-CL" dirty="0"/>
              <a:t>Zonas Climáticas </a:t>
            </a:r>
          </a:p>
        </p:txBody>
      </p:sp>
      <p:sp>
        <p:nvSpPr>
          <p:cNvPr id="3" name="Marcador de contenido 2">
            <a:extLst>
              <a:ext uri="{FF2B5EF4-FFF2-40B4-BE49-F238E27FC236}">
                <a16:creationId xmlns:a16="http://schemas.microsoft.com/office/drawing/2014/main" id="{9914362C-58F2-4986-8649-9EA1A55101E5}"/>
              </a:ext>
            </a:extLst>
          </p:cNvPr>
          <p:cNvSpPr>
            <a:spLocks noGrp="1"/>
          </p:cNvSpPr>
          <p:nvPr>
            <p:ph idx="1"/>
          </p:nvPr>
        </p:nvSpPr>
        <p:spPr/>
        <p:txBody>
          <a:bodyPr>
            <a:normAutofit/>
          </a:bodyPr>
          <a:lstStyle/>
          <a:p>
            <a:pPr marL="0" indent="0" algn="just">
              <a:buNone/>
            </a:pPr>
            <a:r>
              <a:rPr lang="es-ES" dirty="0"/>
              <a:t>Los trópicos, los círculos polares y la línea del ecuador no solo nos permiten ubicar lugares en la Tierra. También nos ayudan a comprender por qué existen diferentes tipos de </a:t>
            </a:r>
            <a:r>
              <a:rPr lang="es-ES" dirty="0">
                <a:solidFill>
                  <a:srgbClr val="FF0000"/>
                </a:solidFill>
              </a:rPr>
              <a:t>clima</a:t>
            </a:r>
            <a:r>
              <a:rPr lang="es-ES" dirty="0"/>
              <a:t> en nuestro planeta. Como sabes, la Tierra gira alrededor del Sol. Este movimiento, llamado traslación, sumado a la forma del planeta, produce que la luz y el calor del Sol lleguen a la superficie terrestre de manera directa, o bien con diferente grado de inclinación. Esto da origen a distintas zonas climáticas.</a:t>
            </a:r>
          </a:p>
          <a:p>
            <a:pPr marL="0" indent="0" algn="just">
              <a:buNone/>
            </a:pPr>
            <a:endParaRPr lang="es-CL" dirty="0"/>
          </a:p>
        </p:txBody>
      </p:sp>
    </p:spTree>
    <p:extLst>
      <p:ext uri="{BB962C8B-B14F-4D97-AF65-F5344CB8AC3E}">
        <p14:creationId xmlns:p14="http://schemas.microsoft.com/office/powerpoint/2010/main" val="720501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532B2A53-671F-47EE-A147-F50A1C3D16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643" y="485154"/>
            <a:ext cx="10217428" cy="5902394"/>
          </a:xfrm>
          <a:prstGeom prst="rect">
            <a:avLst/>
          </a:prstGeom>
        </p:spPr>
      </p:pic>
    </p:spTree>
    <p:extLst>
      <p:ext uri="{BB962C8B-B14F-4D97-AF65-F5344CB8AC3E}">
        <p14:creationId xmlns:p14="http://schemas.microsoft.com/office/powerpoint/2010/main" val="2186264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C07E51-A9AA-4569-B46D-E0CF0F71D50F}"/>
              </a:ext>
            </a:extLst>
          </p:cNvPr>
          <p:cNvSpPr>
            <a:spLocks noGrp="1"/>
          </p:cNvSpPr>
          <p:nvPr>
            <p:ph type="title"/>
          </p:nvPr>
        </p:nvSpPr>
        <p:spPr>
          <a:xfrm>
            <a:off x="838200" y="2766218"/>
            <a:ext cx="10515600" cy="1325563"/>
          </a:xfrm>
        </p:spPr>
        <p:txBody>
          <a:bodyPr/>
          <a:lstStyle/>
          <a:p>
            <a:r>
              <a:rPr lang="es-CL" dirty="0"/>
              <a:t>Desarrolla la pagina 47 del texto del estudiante. </a:t>
            </a:r>
          </a:p>
        </p:txBody>
      </p:sp>
      <p:sp>
        <p:nvSpPr>
          <p:cNvPr id="3" name="Marcador de contenido 2">
            <a:extLst>
              <a:ext uri="{FF2B5EF4-FFF2-40B4-BE49-F238E27FC236}">
                <a16:creationId xmlns:a16="http://schemas.microsoft.com/office/drawing/2014/main" id="{4CE5CD36-5244-4303-9307-5C978F038839}"/>
              </a:ext>
            </a:extLst>
          </p:cNvPr>
          <p:cNvSpPr>
            <a:spLocks noGrp="1"/>
          </p:cNvSpPr>
          <p:nvPr>
            <p:ph idx="1"/>
          </p:nvPr>
        </p:nvSpPr>
        <p:spPr>
          <a:xfrm>
            <a:off x="718930" y="580472"/>
            <a:ext cx="10515600" cy="1964497"/>
          </a:xfrm>
        </p:spPr>
        <p:txBody>
          <a:bodyPr/>
          <a:lstStyle/>
          <a:p>
            <a:r>
              <a:rPr lang="es-ES" dirty="0"/>
              <a:t>En cada zona climática podemos encontrar distintos tipos de climas. Esto se explica por la influencia de factores como la circulación de los vientos, la altura de un lugar o la distancia a la que esté del mar.</a:t>
            </a:r>
          </a:p>
          <a:p>
            <a:endParaRPr lang="es-CL" dirty="0"/>
          </a:p>
        </p:txBody>
      </p:sp>
    </p:spTree>
    <p:extLst>
      <p:ext uri="{BB962C8B-B14F-4D97-AF65-F5344CB8AC3E}">
        <p14:creationId xmlns:p14="http://schemas.microsoft.com/office/powerpoint/2010/main" val="428981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2E665C-2F52-41BE-A5D3-254D70E19225}"/>
              </a:ext>
            </a:extLst>
          </p:cNvPr>
          <p:cNvSpPr>
            <a:spLocks noGrp="1"/>
          </p:cNvSpPr>
          <p:nvPr>
            <p:ph type="title"/>
          </p:nvPr>
        </p:nvSpPr>
        <p:spPr>
          <a:xfrm>
            <a:off x="1076739" y="669925"/>
            <a:ext cx="10515600" cy="734805"/>
          </a:xfrm>
        </p:spPr>
        <p:txBody>
          <a:bodyPr>
            <a:normAutofit fontScale="90000"/>
          </a:bodyPr>
          <a:lstStyle/>
          <a:p>
            <a:br>
              <a:rPr lang="es-CL" dirty="0"/>
            </a:br>
            <a:r>
              <a:rPr lang="es-CL" dirty="0"/>
              <a:t>La Zona cálida </a:t>
            </a:r>
            <a:br>
              <a:rPr lang="es-CL" dirty="0"/>
            </a:br>
            <a:endParaRPr lang="es-CL" dirty="0"/>
          </a:p>
        </p:txBody>
      </p:sp>
      <p:sp>
        <p:nvSpPr>
          <p:cNvPr id="3" name="Marcador de contenido 2">
            <a:extLst>
              <a:ext uri="{FF2B5EF4-FFF2-40B4-BE49-F238E27FC236}">
                <a16:creationId xmlns:a16="http://schemas.microsoft.com/office/drawing/2014/main" id="{AC7C7C94-B8EF-4572-B883-ECE35CE40632}"/>
              </a:ext>
            </a:extLst>
          </p:cNvPr>
          <p:cNvSpPr>
            <a:spLocks noGrp="1"/>
          </p:cNvSpPr>
          <p:nvPr>
            <p:ph idx="1"/>
          </p:nvPr>
        </p:nvSpPr>
        <p:spPr>
          <a:xfrm>
            <a:off x="692426" y="1643270"/>
            <a:ext cx="10515600" cy="4200939"/>
          </a:xfrm>
        </p:spPr>
        <p:txBody>
          <a:bodyPr/>
          <a:lstStyle/>
          <a:p>
            <a:r>
              <a:rPr lang="es-ES" dirty="0"/>
              <a:t>La zona cálida En la zona cálida, los rayos solares llegan a la superficie terrestre de manera directa durante todo el año. Por ello, los climas presentan altas temperaturas y, en algunos casos, abundantes precipitaciones.  </a:t>
            </a:r>
            <a:endParaRPr lang="es-CL" dirty="0"/>
          </a:p>
        </p:txBody>
      </p:sp>
      <p:pic>
        <p:nvPicPr>
          <p:cNvPr id="6" name="Imagen 5">
            <a:extLst>
              <a:ext uri="{FF2B5EF4-FFF2-40B4-BE49-F238E27FC236}">
                <a16:creationId xmlns:a16="http://schemas.microsoft.com/office/drawing/2014/main" id="{982B86C6-049D-44FD-9DFA-F2BD5064D8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74" y="3428999"/>
            <a:ext cx="10224052" cy="2653749"/>
          </a:xfrm>
          <a:prstGeom prst="rect">
            <a:avLst/>
          </a:prstGeom>
        </p:spPr>
      </p:pic>
    </p:spTree>
    <p:extLst>
      <p:ext uri="{BB962C8B-B14F-4D97-AF65-F5344CB8AC3E}">
        <p14:creationId xmlns:p14="http://schemas.microsoft.com/office/powerpoint/2010/main" val="79339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BAD815B6-3800-41CB-ABB1-DE5BBB6E43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130" y="503583"/>
            <a:ext cx="10031895" cy="5671930"/>
          </a:xfrm>
          <a:prstGeom prst="rect">
            <a:avLst/>
          </a:prstGeom>
        </p:spPr>
      </p:pic>
    </p:spTree>
    <p:extLst>
      <p:ext uri="{BB962C8B-B14F-4D97-AF65-F5344CB8AC3E}">
        <p14:creationId xmlns:p14="http://schemas.microsoft.com/office/powerpoint/2010/main" val="1545635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Marcador de contenido 7">
            <a:extLst>
              <a:ext uri="{FF2B5EF4-FFF2-40B4-BE49-F238E27FC236}">
                <a16:creationId xmlns:a16="http://schemas.microsoft.com/office/drawing/2014/main" id="{9EA978F3-3ADC-45C3-B1F5-4043E033E16F}"/>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060172" y="799480"/>
            <a:ext cx="9382539" cy="4527550"/>
          </a:xfrm>
        </p:spPr>
      </p:pic>
    </p:spTree>
    <p:extLst>
      <p:ext uri="{BB962C8B-B14F-4D97-AF65-F5344CB8AC3E}">
        <p14:creationId xmlns:p14="http://schemas.microsoft.com/office/powerpoint/2010/main" val="1439780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8187EEFA-0366-43A5-808A-039B8B865CFE}"/>
              </a:ext>
            </a:extLst>
          </p:cNvPr>
          <p:cNvSpPr>
            <a:spLocks noGrp="1"/>
          </p:cNvSpPr>
          <p:nvPr>
            <p:ph type="title"/>
          </p:nvPr>
        </p:nvSpPr>
        <p:spPr>
          <a:xfrm>
            <a:off x="838200" y="365126"/>
            <a:ext cx="10515600" cy="814318"/>
          </a:xfrm>
        </p:spPr>
        <p:txBody>
          <a:bodyPr/>
          <a:lstStyle/>
          <a:p>
            <a:r>
              <a:rPr lang="es-CL" dirty="0"/>
              <a:t>Actividad en tu cuaderno: </a:t>
            </a:r>
          </a:p>
        </p:txBody>
      </p:sp>
      <p:sp>
        <p:nvSpPr>
          <p:cNvPr id="4" name="Marcador de contenido 3">
            <a:extLst>
              <a:ext uri="{FF2B5EF4-FFF2-40B4-BE49-F238E27FC236}">
                <a16:creationId xmlns:a16="http://schemas.microsoft.com/office/drawing/2014/main" id="{C3CF4399-A175-499F-A4AD-AF3B9695F3DC}"/>
              </a:ext>
            </a:extLst>
          </p:cNvPr>
          <p:cNvSpPr>
            <a:spLocks noGrp="1"/>
          </p:cNvSpPr>
          <p:nvPr>
            <p:ph idx="1"/>
          </p:nvPr>
        </p:nvSpPr>
        <p:spPr>
          <a:xfrm>
            <a:off x="838200" y="1179444"/>
            <a:ext cx="10515600" cy="4997519"/>
          </a:xfrm>
        </p:spPr>
        <p:txBody>
          <a:bodyPr/>
          <a:lstStyle/>
          <a:p>
            <a:r>
              <a:rPr lang="es-ES" dirty="0"/>
              <a:t>Señala una característica de cada uno de estos tipos de clima. </a:t>
            </a:r>
          </a:p>
          <a:p>
            <a:pPr marL="0" indent="0">
              <a:buNone/>
            </a:pPr>
            <a:endParaRPr lang="es-CL" dirty="0"/>
          </a:p>
          <a:p>
            <a:pPr marL="0" indent="0">
              <a:buNone/>
            </a:pPr>
            <a:endParaRPr lang="es-CL" dirty="0"/>
          </a:p>
          <a:p>
            <a:pPr marL="0" indent="0">
              <a:buNone/>
            </a:pPr>
            <a:r>
              <a:rPr lang="es-CL" dirty="0"/>
              <a:t>¿A qué tipo de clima asocias este paisaje? Fundamenta. </a:t>
            </a:r>
          </a:p>
          <a:p>
            <a:pPr marL="0" indent="0">
              <a:buNone/>
            </a:pPr>
            <a:r>
              <a:rPr lang="es-CL" dirty="0"/>
              <a:t>_____________________________________________ </a:t>
            </a:r>
          </a:p>
          <a:p>
            <a:pPr marL="0" indent="0">
              <a:buNone/>
            </a:pPr>
            <a:r>
              <a:rPr lang="es-ES" dirty="0"/>
              <a:t>Si tuvieras que viajar al lugar que muestra la imagen, ¿qué vestuario deberías llevar? Explica. </a:t>
            </a:r>
          </a:p>
          <a:p>
            <a:pPr marL="0" indent="0">
              <a:buNone/>
            </a:pPr>
            <a:r>
              <a:rPr lang="es-ES" dirty="0"/>
              <a:t>____________________________________________________________________________________________________________________</a:t>
            </a:r>
            <a:endParaRPr lang="es-CL" dirty="0"/>
          </a:p>
          <a:p>
            <a:pPr marL="0" indent="0">
              <a:buNone/>
            </a:pPr>
            <a:endParaRPr lang="es-CL" dirty="0"/>
          </a:p>
        </p:txBody>
      </p:sp>
      <p:graphicFrame>
        <p:nvGraphicFramePr>
          <p:cNvPr id="9" name="Tabla 9">
            <a:extLst>
              <a:ext uri="{FF2B5EF4-FFF2-40B4-BE49-F238E27FC236}">
                <a16:creationId xmlns:a16="http://schemas.microsoft.com/office/drawing/2014/main" id="{7A7D7E4B-D3B8-4C4C-9C8C-24D04C8067FD}"/>
              </a:ext>
            </a:extLst>
          </p:cNvPr>
          <p:cNvGraphicFramePr>
            <a:graphicFrameLocks noGrp="1"/>
          </p:cNvGraphicFramePr>
          <p:nvPr>
            <p:extLst>
              <p:ext uri="{D42A27DB-BD31-4B8C-83A1-F6EECF244321}">
                <p14:modId xmlns:p14="http://schemas.microsoft.com/office/powerpoint/2010/main" val="2047944275"/>
              </p:ext>
            </p:extLst>
          </p:nvPr>
        </p:nvGraphicFramePr>
        <p:xfrm>
          <a:off x="1091095" y="1793092"/>
          <a:ext cx="8128000" cy="7416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562491345"/>
                    </a:ext>
                  </a:extLst>
                </a:gridCol>
                <a:gridCol w="4064000">
                  <a:extLst>
                    <a:ext uri="{9D8B030D-6E8A-4147-A177-3AD203B41FA5}">
                      <a16:colId xmlns:a16="http://schemas.microsoft.com/office/drawing/2014/main" val="50668984"/>
                    </a:ext>
                  </a:extLst>
                </a:gridCol>
              </a:tblGrid>
              <a:tr h="370840">
                <a:tc>
                  <a:txBody>
                    <a:bodyPr/>
                    <a:lstStyle/>
                    <a:p>
                      <a:r>
                        <a:rPr lang="es-CL" dirty="0"/>
                        <a:t>Clima ecuatorial </a:t>
                      </a:r>
                    </a:p>
                  </a:txBody>
                  <a:tcPr/>
                </a:tc>
                <a:tc>
                  <a:txBody>
                    <a:bodyPr/>
                    <a:lstStyle/>
                    <a:p>
                      <a:endParaRPr lang="es-CL"/>
                    </a:p>
                  </a:txBody>
                  <a:tcPr/>
                </a:tc>
                <a:extLst>
                  <a:ext uri="{0D108BD9-81ED-4DB2-BD59-A6C34878D82A}">
                    <a16:rowId xmlns:a16="http://schemas.microsoft.com/office/drawing/2014/main" val="2284613645"/>
                  </a:ext>
                </a:extLst>
              </a:tr>
              <a:tr h="370840">
                <a:tc>
                  <a:txBody>
                    <a:bodyPr/>
                    <a:lstStyle/>
                    <a:p>
                      <a:r>
                        <a:rPr lang="es-CL" dirty="0"/>
                        <a:t>Clima desértico </a:t>
                      </a:r>
                    </a:p>
                  </a:txBody>
                  <a:tcPr/>
                </a:tc>
                <a:tc>
                  <a:txBody>
                    <a:bodyPr/>
                    <a:lstStyle/>
                    <a:p>
                      <a:endParaRPr lang="es-CL" dirty="0"/>
                    </a:p>
                  </a:txBody>
                  <a:tcPr/>
                </a:tc>
                <a:extLst>
                  <a:ext uri="{0D108BD9-81ED-4DB2-BD59-A6C34878D82A}">
                    <a16:rowId xmlns:a16="http://schemas.microsoft.com/office/drawing/2014/main" val="830962408"/>
                  </a:ext>
                </a:extLst>
              </a:tr>
            </a:tbl>
          </a:graphicData>
        </a:graphic>
      </p:graphicFrame>
      <p:pic>
        <p:nvPicPr>
          <p:cNvPr id="14" name="Imagen 13">
            <a:extLst>
              <a:ext uri="{FF2B5EF4-FFF2-40B4-BE49-F238E27FC236}">
                <a16:creationId xmlns:a16="http://schemas.microsoft.com/office/drawing/2014/main" id="{295F3A5A-8912-4D3E-8198-E8B3D79A08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9095" y="2534772"/>
            <a:ext cx="1685925" cy="1276350"/>
          </a:xfrm>
          <a:prstGeom prst="rect">
            <a:avLst/>
          </a:prstGeom>
        </p:spPr>
      </p:pic>
    </p:spTree>
    <p:extLst>
      <p:ext uri="{BB962C8B-B14F-4D97-AF65-F5344CB8AC3E}">
        <p14:creationId xmlns:p14="http://schemas.microsoft.com/office/powerpoint/2010/main" val="163426602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611</Words>
  <Application>Microsoft Office PowerPoint</Application>
  <PresentationFormat>Panorámica</PresentationFormat>
  <Paragraphs>47</Paragraphs>
  <Slides>16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Calibri</vt:lpstr>
      <vt:lpstr>Calibri Light</vt:lpstr>
      <vt:lpstr>Tema de Office</vt:lpstr>
      <vt:lpstr>Zonas Climáticas </vt:lpstr>
      <vt:lpstr>Escribe en tu cuaderno el contenido señalado en este PDF. </vt:lpstr>
      <vt:lpstr>Zonas Climáticas </vt:lpstr>
      <vt:lpstr>Presentación de PowerPoint</vt:lpstr>
      <vt:lpstr>Desarrolla la pagina 47 del texto del estudiante. </vt:lpstr>
      <vt:lpstr> La Zona cálida  </vt:lpstr>
      <vt:lpstr>Presentación de PowerPoint</vt:lpstr>
      <vt:lpstr>Presentación de PowerPoint</vt:lpstr>
      <vt:lpstr>Actividad en tu cuaderno: </vt:lpstr>
      <vt:lpstr>Las Zonas Templadas </vt:lpstr>
      <vt:lpstr>Presentación de PowerPoint</vt:lpstr>
      <vt:lpstr>Presentación de PowerPoint</vt:lpstr>
      <vt:lpstr>Actividad en tu cuaderno:</vt:lpstr>
      <vt:lpstr>Las Zonas Frías</vt:lpstr>
      <vt:lpstr>El clima de montaña: </vt:lpstr>
      <vt:lpstr>ACTIVIDAD EVALUADA: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Zonas Climáticas</dc:title>
  <dc:creator>carolina olivares</dc:creator>
  <cp:lastModifiedBy>Felipe Andres Gonzalez Rojas (fgonzalr)</cp:lastModifiedBy>
  <cp:revision>8</cp:revision>
  <dcterms:created xsi:type="dcterms:W3CDTF">2020-05-03T03:26:47Z</dcterms:created>
  <dcterms:modified xsi:type="dcterms:W3CDTF">2020-05-15T06:21:46Z</dcterms:modified>
</cp:coreProperties>
</file>