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24A3-07E3-43DF-99EC-5CE1C9BB523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CAFA-DA68-41B1-AA7E-C81C316CDD1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24A3-07E3-43DF-99EC-5CE1C9BB523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CAFA-DA68-41B1-AA7E-C81C316CDD1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24A3-07E3-43DF-99EC-5CE1C9BB523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CAFA-DA68-41B1-AA7E-C81C316CDD1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24A3-07E3-43DF-99EC-5CE1C9BB523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CAFA-DA68-41B1-AA7E-C81C316CDD1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24A3-07E3-43DF-99EC-5CE1C9BB523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CAFA-DA68-41B1-AA7E-C81C316CDD1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24A3-07E3-43DF-99EC-5CE1C9BB523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CAFA-DA68-41B1-AA7E-C81C316CDD1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24A3-07E3-43DF-99EC-5CE1C9BB523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CAFA-DA68-41B1-AA7E-C81C316CDD1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24A3-07E3-43DF-99EC-5CE1C9BB523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CAFA-DA68-41B1-AA7E-C81C316CDD1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24A3-07E3-43DF-99EC-5CE1C9BB523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CAFA-DA68-41B1-AA7E-C81C316CDD1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24A3-07E3-43DF-99EC-5CE1C9BB523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CAFA-DA68-41B1-AA7E-C81C316CDD1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24A3-07E3-43DF-99EC-5CE1C9BB523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37CAFA-DA68-41B1-AA7E-C81C316CDD16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5524A3-07E3-43DF-99EC-5CE1C9BB5230}" type="datetimeFigureOut">
              <a:rPr lang="es-CL" smtClean="0"/>
              <a:pPr/>
              <a:t>12-05-2020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37CAFA-DA68-41B1-AA7E-C81C316CDD16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By2hmo323x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32560" y="24387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65657" y="1820224"/>
            <a:ext cx="7992888" cy="4032448"/>
          </a:xfrm>
        </p:spPr>
        <p:txBody>
          <a:bodyPr>
            <a:normAutofit/>
          </a:bodyPr>
          <a:lstStyle/>
          <a:p>
            <a:pPr algn="ctr"/>
            <a:r>
              <a:rPr lang="es-ES" sz="4000" dirty="0"/>
              <a:t> Proyecto: </a:t>
            </a:r>
            <a:endParaRPr lang="es-MX" sz="4000" dirty="0"/>
          </a:p>
          <a:p>
            <a:pPr algn="ctr"/>
            <a:r>
              <a:rPr lang="es-MX" dirty="0"/>
              <a:t>3er Año de Educación General Básica</a:t>
            </a:r>
          </a:p>
          <a:p>
            <a:endParaRPr lang="es-MX" dirty="0"/>
          </a:p>
          <a:p>
            <a:endParaRPr lang="es-CL" dirty="0"/>
          </a:p>
        </p:txBody>
      </p:sp>
      <p:pic>
        <p:nvPicPr>
          <p:cNvPr id="2050" name="Imagen 3" descr="INSIGNIA_LP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560" y="139700"/>
            <a:ext cx="933450" cy="1231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043608" y="382369"/>
            <a:ext cx="799288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11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</a:t>
            </a: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LICEO MIXTO LOS ANDES /SAN FELIPE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800" dirty="0"/>
              <a:t>                                                                                                                                                                       </a:t>
            </a: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DEPARTAMENTO DE MENTORÍA 2020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010" y="3448163"/>
            <a:ext cx="4867632" cy="25555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221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Trabaja </a:t>
            </a:r>
            <a:r>
              <a:rPr lang="es-ES" dirty="0" err="1"/>
              <a:t>activity</a:t>
            </a:r>
            <a:r>
              <a:rPr lang="es-ES" dirty="0"/>
              <a:t> </a:t>
            </a:r>
            <a:r>
              <a:rPr lang="es-ES" dirty="0" err="1"/>
              <a:t>book</a:t>
            </a:r>
            <a:r>
              <a:rPr lang="es-ES" dirty="0"/>
              <a:t>: </a:t>
            </a:r>
            <a:r>
              <a:rPr lang="es-ES" dirty="0" err="1"/>
              <a:t>pág</a:t>
            </a:r>
            <a:r>
              <a:rPr lang="es-ES" dirty="0"/>
              <a:t> </a:t>
            </a:r>
            <a:r>
              <a:rPr lang="es-ES" dirty="0" smtClean="0"/>
              <a:t> 5,7 y </a:t>
            </a:r>
            <a:r>
              <a:rPr lang="es-ES" dirty="0" smtClean="0"/>
              <a:t>en </a:t>
            </a:r>
            <a:r>
              <a:rPr lang="es-ES" dirty="0"/>
              <a:t>el Texto del estudiante </a:t>
            </a:r>
            <a:r>
              <a:rPr lang="es-ES" dirty="0" err="1"/>
              <a:t>pág</a:t>
            </a:r>
            <a:r>
              <a:rPr lang="es-ES" dirty="0"/>
              <a:t> </a:t>
            </a:r>
            <a:r>
              <a:rPr lang="es-ES"/>
              <a:t>8 </a:t>
            </a:r>
            <a:endParaRPr lang="es-CL" dirty="0"/>
          </a:p>
          <a:p>
            <a:r>
              <a:rPr lang="es-ES" dirty="0" err="1"/>
              <a:t>What’s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name</a:t>
            </a:r>
            <a:r>
              <a:rPr lang="es-ES" dirty="0"/>
              <a:t>? (¿Cuál es tu nombre?)</a:t>
            </a:r>
            <a:endParaRPr lang="es-CL" dirty="0"/>
          </a:p>
          <a:p>
            <a:r>
              <a:rPr lang="en-US" dirty="0"/>
              <a:t>How old are you? (¿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edad</a:t>
            </a:r>
            <a:r>
              <a:rPr lang="en-US" dirty="0"/>
              <a:t> </a:t>
            </a:r>
            <a:r>
              <a:rPr lang="en-US" dirty="0" err="1"/>
              <a:t>tienes</a:t>
            </a:r>
            <a:r>
              <a:rPr lang="en-US" dirty="0"/>
              <a:t>?)</a:t>
            </a:r>
            <a:endParaRPr lang="es-CL" dirty="0"/>
          </a:p>
          <a:p>
            <a:pPr>
              <a:buNone/>
            </a:pPr>
            <a:r>
              <a:rPr lang="en-US" dirty="0"/>
              <a:t> </a:t>
            </a:r>
            <a:endParaRPr lang="es-CL" dirty="0"/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>
            <a:normAutofit/>
          </a:bodyPr>
          <a:lstStyle/>
          <a:p>
            <a:pPr algn="l"/>
            <a:r>
              <a:rPr lang="en-US" sz="3100" dirty="0" err="1" smtClean="0"/>
              <a:t>Texto</a:t>
            </a:r>
            <a:r>
              <a:rPr lang="en-US" sz="3100" dirty="0" smtClean="0"/>
              <a:t> del </a:t>
            </a:r>
            <a:r>
              <a:rPr lang="en-US" sz="3100" dirty="0" err="1" smtClean="0"/>
              <a:t>estudiante</a:t>
            </a:r>
            <a:r>
              <a:rPr lang="en-US" sz="3100" dirty="0" smtClean="0"/>
              <a:t> </a:t>
            </a:r>
            <a:r>
              <a:rPr lang="en-US" sz="3100" dirty="0" err="1" smtClean="0"/>
              <a:t>pág</a:t>
            </a:r>
            <a:r>
              <a:rPr lang="en-US" sz="3100" dirty="0" smtClean="0"/>
              <a:t> 8</a:t>
            </a:r>
            <a:r>
              <a:rPr lang="es-CL" sz="3100" dirty="0"/>
              <a:t/>
            </a:r>
            <a:br>
              <a:rPr lang="es-CL" sz="3100" dirty="0"/>
            </a:br>
            <a:r>
              <a:rPr lang="es-ES" sz="3100" b="1" u="sng" dirty="0"/>
              <a:t>Repite y luego graba con tu voz: audios 2, 3 y luego envíaselos a tu profesor.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460855" y="1935163"/>
            <a:ext cx="422229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rmAutofit fontScale="90000"/>
          </a:bodyPr>
          <a:lstStyle/>
          <a:p>
            <a:pPr algn="l"/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sz="2200" dirty="0" err="1" smtClean="0"/>
              <a:t>Activity</a:t>
            </a:r>
            <a:r>
              <a:rPr lang="es-ES" sz="2200" dirty="0" smtClean="0"/>
              <a:t> </a:t>
            </a:r>
            <a:r>
              <a:rPr lang="es-ES" sz="2200" dirty="0" err="1" smtClean="0"/>
              <a:t>book</a:t>
            </a:r>
            <a:r>
              <a:rPr lang="es-ES" sz="2200" dirty="0" smtClean="0"/>
              <a:t> </a:t>
            </a:r>
            <a:r>
              <a:rPr lang="es-ES" sz="2200" dirty="0" smtClean="0"/>
              <a:t> </a:t>
            </a:r>
            <a:r>
              <a:rPr lang="es-ES" sz="2200" dirty="0" err="1"/>
              <a:t>pág</a:t>
            </a:r>
            <a:r>
              <a:rPr lang="es-ES" sz="2200" dirty="0"/>
              <a:t> </a:t>
            </a:r>
            <a:r>
              <a:rPr lang="es-ES" sz="2200" dirty="0" smtClean="0"/>
              <a:t>5</a:t>
            </a:r>
            <a:r>
              <a:rPr lang="es-CL" sz="2200" dirty="0"/>
              <a:t/>
            </a:r>
            <a:br>
              <a:rPr lang="es-CL" sz="2200" dirty="0"/>
            </a:br>
            <a:r>
              <a:rPr lang="es-CL" sz="2200" b="1" dirty="0"/>
              <a:t> </a:t>
            </a:r>
            <a:r>
              <a:rPr lang="es-CL" sz="2200" b="1" u="sng" dirty="0" smtClean="0"/>
              <a:t>Completa </a:t>
            </a:r>
            <a:r>
              <a:rPr lang="es-CL" sz="2200" b="1" u="sng" dirty="0"/>
              <a:t>el Passport.</a:t>
            </a: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 smtClean="0"/>
              <a:t>Dibújate </a:t>
            </a:r>
            <a:r>
              <a:rPr lang="es-CL" sz="2200" dirty="0"/>
              <a:t>a ti mismo y luego completa el </a:t>
            </a:r>
            <a:r>
              <a:rPr lang="es-CL" sz="2200" dirty="0" err="1"/>
              <a:t>passport</a:t>
            </a:r>
            <a:r>
              <a:rPr lang="es-CL" sz="2200" dirty="0"/>
              <a:t> con la información que </a:t>
            </a:r>
            <a:r>
              <a:rPr lang="es-CL" sz="2200" dirty="0" smtClean="0"/>
              <a:t>falta.</a:t>
            </a:r>
            <a:br>
              <a:rPr lang="es-CL" sz="2200" dirty="0" smtClean="0"/>
            </a:br>
            <a:r>
              <a:rPr lang="es-CL" sz="2200" dirty="0" smtClean="0"/>
              <a:t>Trata </a:t>
            </a:r>
            <a:r>
              <a:rPr lang="es-CL" sz="2200" dirty="0"/>
              <a:t>de hacer el dialogo y </a:t>
            </a:r>
            <a:r>
              <a:rPr lang="es-CL" sz="2200" dirty="0" smtClean="0"/>
              <a:t>practícalo.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88"/>
            <a:ext cx="7215237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85728"/>
            <a:ext cx="8401080" cy="3214710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/>
              <a:t/>
            </a:r>
            <a:br>
              <a:rPr lang="es-ES_tradnl" sz="2200" dirty="0"/>
            </a:br>
            <a:r>
              <a:rPr lang="es-ES_tradnl" sz="2200" dirty="0" smtClean="0"/>
              <a:t/>
            </a:r>
            <a:br>
              <a:rPr lang="es-ES_tradnl" sz="2200" dirty="0" smtClean="0"/>
            </a:br>
            <a:r>
              <a:rPr lang="es-ES_tradnl" sz="2200" dirty="0" smtClean="0"/>
              <a:t>Apoyo </a:t>
            </a:r>
            <a:r>
              <a:rPr lang="es-ES_tradnl" sz="2200" dirty="0"/>
              <a:t>para trabajar con los números en inglés </a:t>
            </a:r>
            <a:r>
              <a:rPr lang="es-ES" sz="2200" u="sng" dirty="0">
                <a:hlinkClick r:id="rId2"/>
              </a:rPr>
              <a:t>https://</a:t>
            </a:r>
            <a:r>
              <a:rPr lang="es-ES" sz="2200" u="sng" dirty="0" smtClean="0">
                <a:hlinkClick r:id="rId2"/>
              </a:rPr>
              <a:t>www.youtube.com/watch?v=By2hmo323xM</a:t>
            </a:r>
            <a:r>
              <a:rPr lang="es-ES" sz="2200" u="sng" dirty="0" smtClean="0"/>
              <a:t/>
            </a:r>
            <a:br>
              <a:rPr lang="es-ES" sz="2200" u="sng" dirty="0" smtClean="0"/>
            </a:br>
            <a:r>
              <a:rPr lang="es-CL" sz="2200" b="1" u="sng" dirty="0" err="1" smtClean="0"/>
              <a:t>Activity</a:t>
            </a:r>
            <a:r>
              <a:rPr lang="es-CL" sz="2200" b="1" u="sng" dirty="0" smtClean="0"/>
              <a:t> </a:t>
            </a:r>
            <a:r>
              <a:rPr lang="es-CL" sz="2200" b="1" u="sng" dirty="0" err="1" smtClean="0"/>
              <a:t>book</a:t>
            </a:r>
            <a:r>
              <a:rPr lang="es-CL" sz="2200" b="1" u="sng" dirty="0" smtClean="0"/>
              <a:t> </a:t>
            </a:r>
            <a:r>
              <a:rPr lang="es-CL" sz="2200" b="1" u="sng" dirty="0" err="1" smtClean="0"/>
              <a:t>pág</a:t>
            </a:r>
            <a:r>
              <a:rPr lang="es-CL" sz="2200" b="1" u="sng" dirty="0" smtClean="0"/>
              <a:t> </a:t>
            </a:r>
            <a:r>
              <a:rPr lang="es-CL" sz="2200" b="1" u="sng" dirty="0"/>
              <a:t>7</a:t>
            </a:r>
            <a:r>
              <a:rPr lang="es-CL" sz="2200" dirty="0"/>
              <a:t/>
            </a:r>
            <a:br>
              <a:rPr lang="es-CL" sz="2200" dirty="0"/>
            </a:br>
            <a:r>
              <a:rPr lang="es-CL" sz="2200" dirty="0"/>
              <a:t>Cuenta y coloca el numero de cada imagen .</a:t>
            </a:r>
            <a:br>
              <a:rPr lang="es-CL" sz="2200" dirty="0"/>
            </a:br>
            <a:r>
              <a:rPr lang="es-CL" sz="2200" dirty="0"/>
              <a:t> </a:t>
            </a: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pic>
        <p:nvPicPr>
          <p:cNvPr id="6" name="5 Marcador de contenido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2000250"/>
            <a:ext cx="7000924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CL" dirty="0" smtClean="0"/>
              <a:t>TAKE CARE!!!!!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4" name="3 Imagen" descr="C:\Users\OT-2050\Desktop\22467099-Caricatura-de-un-ni-o-y-una-lupa-Foto-de-archiv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3000372"/>
            <a:ext cx="2500330" cy="2389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66</Words>
  <Application>Microsoft Office PowerPoint</Application>
  <PresentationFormat>Presentación en pantalla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           </vt:lpstr>
      <vt:lpstr>Diapositiva 2</vt:lpstr>
      <vt:lpstr>Texto del estudiante pág 8 Repite y luego graba con tu voz: audios 2, 3 y luego envíaselos a tu profesor. </vt:lpstr>
      <vt:lpstr> Activity book  pág 5  Completa el Passport. Dibújate a ti mismo y luego completa el passport con la información que falta. Trata de hacer el dialogo y practícalo. </vt:lpstr>
      <vt:lpstr>   Apoyo para trabajar con los números en inglés https://www.youtube.com/watch?v=By2hmo323xM Activity book pág 7 Cuenta y coloca el numero de cada imagen .    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magdalena</dc:creator>
  <cp:lastModifiedBy>magdalena</cp:lastModifiedBy>
  <cp:revision>5</cp:revision>
  <dcterms:created xsi:type="dcterms:W3CDTF">2020-05-12T16:52:23Z</dcterms:created>
  <dcterms:modified xsi:type="dcterms:W3CDTF">2020-05-12T17:26:10Z</dcterms:modified>
</cp:coreProperties>
</file>