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3D5A49-1841-4419-96ED-1437C23FA341}" type="datetimeFigureOut">
              <a:rPr lang="es-CL" smtClean="0"/>
              <a:t>04-05-2020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BDB561-5164-4EBE-AB61-91B485B87AE7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32560" y="243870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65657" y="1820224"/>
            <a:ext cx="7992888" cy="4032448"/>
          </a:xfrm>
        </p:spPr>
        <p:txBody>
          <a:bodyPr>
            <a:normAutofit/>
          </a:bodyPr>
          <a:lstStyle/>
          <a:p>
            <a:pPr algn="ctr"/>
            <a:r>
              <a:rPr lang="es-ES" sz="4000" dirty="0"/>
              <a:t> Proyecto: “El zorrito abandonado”</a:t>
            </a:r>
            <a:endParaRPr lang="es-MX" sz="4000" dirty="0"/>
          </a:p>
          <a:p>
            <a:pPr algn="ctr"/>
            <a:r>
              <a:rPr lang="es-MX" dirty="0"/>
              <a:t>3er Año de Educación General Básica</a:t>
            </a:r>
          </a:p>
          <a:p>
            <a:endParaRPr lang="es-MX" dirty="0"/>
          </a:p>
          <a:p>
            <a:endParaRPr lang="es-CL" dirty="0"/>
          </a:p>
        </p:txBody>
      </p:sp>
      <p:pic>
        <p:nvPicPr>
          <p:cNvPr id="2050" name="Imagen 3" descr="INSIGNIA_LP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32560" y="139700"/>
            <a:ext cx="933450" cy="1231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043608" y="382369"/>
            <a:ext cx="799288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11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</a:t>
            </a: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LICEO MIXTO LOS ANDES /SAN FELIPE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altLang="es-CL" sz="800" dirty="0"/>
              <a:t>                                                                                                                                                                       </a:t>
            </a: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DEPARTAMENTO DE MENTORÍA 2020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6010" y="3448163"/>
            <a:ext cx="4867632" cy="255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22162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123095CC-6456-854A-92D4-0D76675B33C6}"/>
              </a:ext>
            </a:extLst>
          </p:cNvPr>
          <p:cNvSpPr txBox="1"/>
          <p:nvPr/>
        </p:nvSpPr>
        <p:spPr>
          <a:xfrm>
            <a:off x="264124" y="440587"/>
            <a:ext cx="323838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700" b="1" dirty="0">
                <a:latin typeface="Century Gothic" panose="020B0502020202020204" pitchFamily="34" charset="0"/>
              </a:rPr>
              <a:t>INGLÉS 3º BÁSICO 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03CB5B86-910B-B44D-8B85-39C8046AEA6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7594" y="1808331"/>
            <a:ext cx="2509185" cy="3586677"/>
          </a:xfrm>
          <a:prstGeom prst="rect">
            <a:avLst/>
          </a:prstGeom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xmlns="" id="{8481F174-3ABE-EE41-9BC0-0CC06526744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6293" y="1717085"/>
            <a:ext cx="1003458" cy="10156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aixaDeTexto 13">
            <a:extLst>
              <a:ext uri="{FF2B5EF4-FFF2-40B4-BE49-F238E27FC236}">
                <a16:creationId xmlns:a16="http://schemas.microsoft.com/office/drawing/2014/main" xmlns="" id="{17373DB8-7D7E-1740-8A26-AFF425F7814C}"/>
              </a:ext>
            </a:extLst>
          </p:cNvPr>
          <p:cNvSpPr txBox="1"/>
          <p:nvPr/>
        </p:nvSpPr>
        <p:spPr>
          <a:xfrm flipH="1">
            <a:off x="5419688" y="2773607"/>
            <a:ext cx="1056797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PT" sz="15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8496B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JACKET</a:t>
            </a:r>
            <a:endParaRPr lang="es-CL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xmlns="" id="{18370EF1-B49E-A546-9976-AC5038DB984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96066" y="3340146"/>
            <a:ext cx="1201157" cy="130401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CaixaDeTexto 14">
            <a:extLst>
              <a:ext uri="{FF2B5EF4-FFF2-40B4-BE49-F238E27FC236}">
                <a16:creationId xmlns:a16="http://schemas.microsoft.com/office/drawing/2014/main" xmlns="" id="{5C99E115-2F48-514A-A5EC-47F4C5F12FE6}"/>
              </a:ext>
            </a:extLst>
          </p:cNvPr>
          <p:cNvSpPr txBox="1"/>
          <p:nvPr/>
        </p:nvSpPr>
        <p:spPr>
          <a:xfrm flipH="1">
            <a:off x="5094613" y="4710087"/>
            <a:ext cx="1173644" cy="5139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PT" sz="16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8496B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SWEATER</a:t>
            </a:r>
            <a:endParaRPr lang="es-C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21">
            <a:extLst>
              <a:ext uri="{FF2B5EF4-FFF2-40B4-BE49-F238E27FC236}">
                <a16:creationId xmlns:a16="http://schemas.microsoft.com/office/drawing/2014/main" xmlns="" id="{40B7BC9E-7B5E-1E4D-BCDE-EB83D3055120}"/>
              </a:ext>
            </a:extLst>
          </p:cNvPr>
          <p:cNvSpPr txBox="1"/>
          <p:nvPr/>
        </p:nvSpPr>
        <p:spPr>
          <a:xfrm>
            <a:off x="7493492" y="2835743"/>
            <a:ext cx="1008112" cy="3277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PT" sz="160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8496B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SCARF</a:t>
            </a:r>
            <a:endParaRPr lang="es-C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Picture 11">
            <a:extLst>
              <a:ext uri="{FF2B5EF4-FFF2-40B4-BE49-F238E27FC236}">
                <a16:creationId xmlns:a16="http://schemas.microsoft.com/office/drawing/2014/main" xmlns="" id="{C6EA5559-3B49-564B-9D01-33FBFC18F64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528789"/>
            <a:ext cx="1008112" cy="1015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5">
            <a:extLst>
              <a:ext uri="{FF2B5EF4-FFF2-40B4-BE49-F238E27FC236}">
                <a16:creationId xmlns:a16="http://schemas.microsoft.com/office/drawing/2014/main" xmlns="" id="{CCA2977E-65BA-B04E-9B26-2C59BC9D0F46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96151" y="3465144"/>
            <a:ext cx="1201157" cy="1015664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CaixaDeTexto 6">
            <a:extLst>
              <a:ext uri="{FF2B5EF4-FFF2-40B4-BE49-F238E27FC236}">
                <a16:creationId xmlns:a16="http://schemas.microsoft.com/office/drawing/2014/main" xmlns="" id="{237405ED-ACB8-E34E-8787-5307E19E6E39}"/>
              </a:ext>
            </a:extLst>
          </p:cNvPr>
          <p:cNvSpPr txBox="1"/>
          <p:nvPr/>
        </p:nvSpPr>
        <p:spPr>
          <a:xfrm>
            <a:off x="7029377" y="4509298"/>
            <a:ext cx="805816" cy="25574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PT" sz="1350" b="1" dirty="0">
                <a:ln w="12700" cap="flat" cmpd="sng" algn="ctr">
                  <a:solidFill>
                    <a:srgbClr val="3A5274"/>
                  </a:solidFill>
                  <a:prstDash val="solid"/>
                  <a:round/>
                </a:ln>
                <a:solidFill>
                  <a:srgbClr val="8496B0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GLOVES</a:t>
            </a:r>
            <a:endParaRPr lang="es-CL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xmlns="" id="{43C38B6D-6896-A145-B4A1-4C1724B5B476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0530" y="2148355"/>
            <a:ext cx="1088707" cy="88330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5" name="CaixaDeTexto 6">
            <a:extLst>
              <a:ext uri="{FF2B5EF4-FFF2-40B4-BE49-F238E27FC236}">
                <a16:creationId xmlns:a16="http://schemas.microsoft.com/office/drawing/2014/main" xmlns="" id="{0E4B8B4A-563F-3344-8672-E2BC6B6C73B4}"/>
              </a:ext>
            </a:extLst>
          </p:cNvPr>
          <p:cNvSpPr txBox="1"/>
          <p:nvPr/>
        </p:nvSpPr>
        <p:spPr>
          <a:xfrm>
            <a:off x="3868378" y="3125988"/>
            <a:ext cx="1088707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pt-PT" sz="1600" b="1" dirty="0">
                <a:ln w="12700" cap="flat" cmpd="sng" algn="ctr">
                  <a:solidFill>
                    <a:srgbClr val="0042BF"/>
                  </a:solidFill>
                  <a:prstDash val="solid"/>
                  <a:round/>
                </a:ln>
                <a:solidFill>
                  <a:srgbClr val="99BBE6"/>
                </a:solidFill>
                <a:effectLst>
                  <a:outerShdw blurRad="41275" dist="20320" dir="1800000" algn="tl">
                    <a:srgbClr val="000000">
                      <a:alpha val="40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SLIPPERS</a:t>
            </a:r>
            <a:endParaRPr lang="es-CL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xmlns="" id="{48C58B54-6A33-1B4A-8132-1F5F791D805D}"/>
              </a:ext>
            </a:extLst>
          </p:cNvPr>
          <p:cNvSpPr txBox="1"/>
          <p:nvPr/>
        </p:nvSpPr>
        <p:spPr>
          <a:xfrm>
            <a:off x="310413" y="1007771"/>
            <a:ext cx="7922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Century Gothic" panose="020B0502020202020204" pitchFamily="34" charset="0"/>
              </a:rPr>
              <a:t>En la imagen aparece el zorrito y una rana. En la imagen dice que el zorrito tiene hambre, frío y esta cansado. Escucha el audio y repite lo que dice la imagen.</a:t>
            </a:r>
            <a:r>
              <a:rPr lang="es-CL" sz="12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xmlns="" id="{26712F9C-9256-2B41-A16C-BFA592CEA8F6}"/>
              </a:ext>
            </a:extLst>
          </p:cNvPr>
          <p:cNvSpPr/>
          <p:nvPr/>
        </p:nvSpPr>
        <p:spPr>
          <a:xfrm>
            <a:off x="3346966" y="5395008"/>
            <a:ext cx="28225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Ahora observa las prendas de ropa.  ¿Qué ropa le pondrías al zorrito? Elige 3 prendas </a:t>
            </a:r>
          </a:p>
          <a:p>
            <a:endParaRPr lang="es-C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Escribe tus respuestas en tu cuaderno.</a:t>
            </a:r>
            <a:endParaRPr lang="es-CL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6E585F66-2420-0441-B8C3-0E9FA9919C58}"/>
              </a:ext>
            </a:extLst>
          </p:cNvPr>
          <p:cNvSpPr txBox="1"/>
          <p:nvPr/>
        </p:nvSpPr>
        <p:spPr>
          <a:xfrm>
            <a:off x="150030" y="5395008"/>
            <a:ext cx="3371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la imagen encierra las palabras en inglés que  corresponden a frío, mojado y cansado. </a:t>
            </a:r>
          </a:p>
          <a:p>
            <a:endParaRPr lang="es-CL" dirty="0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CF8A768B-AAE8-4E4D-AD6D-744D4DE1B1B0}"/>
              </a:ext>
            </a:extLst>
          </p:cNvPr>
          <p:cNvSpPr/>
          <p:nvPr/>
        </p:nvSpPr>
        <p:spPr>
          <a:xfrm>
            <a:off x="6169548" y="5403829"/>
            <a:ext cx="282258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Escucha el audio nuevamente. Practica varias veces hasta que sientas que lo puedas hacer fluidamente. Graba el audio con tus propias palabras y envíalo a tu profesor. </a:t>
            </a:r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xmlns="" val="426809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BYE </a:t>
            </a:r>
            <a:r>
              <a:rPr lang="es-CL" dirty="0" err="1" smtClean="0"/>
              <a:t>BYE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TAKE CARE!!!!</a:t>
            </a:r>
            <a:endParaRPr lang="es-C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</TotalTime>
  <Words>150</Words>
  <Application>Microsoft Office PowerPoint</Application>
  <PresentationFormat>Presentación en pantalla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Mirador</vt:lpstr>
      <vt:lpstr>           </vt:lpstr>
      <vt:lpstr>Diapositiva 2</vt:lpstr>
      <vt:lpstr>BYE BYE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</dc:title>
  <dc:creator>magdalena</dc:creator>
  <cp:lastModifiedBy>magdalena</cp:lastModifiedBy>
  <cp:revision>2</cp:revision>
  <dcterms:created xsi:type="dcterms:W3CDTF">2020-05-04T14:44:55Z</dcterms:created>
  <dcterms:modified xsi:type="dcterms:W3CDTF">2020-05-04T14:51:35Z</dcterms:modified>
</cp:coreProperties>
</file>