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71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7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a Dasencich" initials="JD" lastIdx="1" clrIdx="0">
    <p:extLst>
      <p:ext uri="{19B8F6BF-5375-455C-9EA6-DF929625EA0E}">
        <p15:presenceInfo xmlns:p15="http://schemas.microsoft.com/office/powerpoint/2012/main" userId="Javiera Dasenc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274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82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66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38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65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0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3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857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753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362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58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88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86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3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1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C5EE-34E8-4F87-B275-4B5DC968CBD2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3F0F02-0750-40A6-9C92-451745E7BA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824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9E195-89F7-44C9-97B3-A565D3061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220" y="2581857"/>
            <a:ext cx="6158513" cy="847144"/>
          </a:xfrm>
        </p:spPr>
        <p:txBody>
          <a:bodyPr>
            <a:noAutofit/>
          </a:bodyPr>
          <a:lstStyle/>
          <a:p>
            <a:pPr algn="ctr"/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Conteo hasta 100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29DA1-182A-4027-9FA8-90C45A256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320" y="4343598"/>
            <a:ext cx="3064826" cy="8710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CL" dirty="0"/>
              <a:t>Profesora/s : Carolina Olivares</a:t>
            </a:r>
          </a:p>
          <a:p>
            <a:pPr algn="l"/>
            <a:r>
              <a:rPr lang="es-CL" dirty="0"/>
              <a:t>                    Cristina González</a:t>
            </a:r>
          </a:p>
          <a:p>
            <a:pPr algn="l"/>
            <a:r>
              <a:rPr lang="es-CL" dirty="0"/>
              <a:t> Nivel/es:      Tercero Básico A-B.</a:t>
            </a:r>
          </a:p>
          <a:p>
            <a:pPr algn="l"/>
            <a:endParaRPr lang="es-CL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F75B2C-FA81-4EB6-AC90-49D1F770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60" y="1081373"/>
            <a:ext cx="3765692" cy="8819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BD2500-FECC-49E1-AB4D-EE81123C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12" y="897432"/>
            <a:ext cx="121930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1C4DAD-8A3E-4BBC-8D69-7B862C6B7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75" t="36451" r="34589" b="46708"/>
          <a:stretch/>
        </p:blipFill>
        <p:spPr>
          <a:xfrm>
            <a:off x="1157288" y="1757362"/>
            <a:ext cx="8029575" cy="3086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008B50B-7352-435E-8BBF-CF442683EE49}"/>
              </a:ext>
            </a:extLst>
          </p:cNvPr>
          <p:cNvSpPr txBox="1"/>
          <p:nvPr/>
        </p:nvSpPr>
        <p:spPr>
          <a:xfrm>
            <a:off x="1157288" y="1243013"/>
            <a:ext cx="727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Trabaja en tu cuaderno de Matemática.  </a:t>
            </a:r>
          </a:p>
        </p:txBody>
      </p:sp>
    </p:spTree>
    <p:extLst>
      <p:ext uri="{BB962C8B-B14F-4D97-AF65-F5344CB8AC3E}">
        <p14:creationId xmlns:p14="http://schemas.microsoft.com/office/powerpoint/2010/main" val="172851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D10A4A-18B2-4CD7-8B70-577FE0177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36" t="20598" r="32428" b="9856"/>
          <a:stretch/>
        </p:blipFill>
        <p:spPr>
          <a:xfrm>
            <a:off x="1643062" y="371474"/>
            <a:ext cx="7215187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67B89-496B-4F0C-B5D1-09FED73F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Trabaja en tu cuadernos de Matemática.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9A5943-4F93-49E9-A8E2-D5F7F2615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5" t="23526" r="32927" b="54643"/>
          <a:stretch/>
        </p:blipFill>
        <p:spPr>
          <a:xfrm>
            <a:off x="287164" y="1614487"/>
            <a:ext cx="8986838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3D03646-9953-42B4-942B-803FD1A1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9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6000" b="1" u="sng" dirty="0"/>
              <a:t>Restar</a:t>
            </a:r>
            <a:r>
              <a:rPr lang="es-CL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96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61E25A-1D02-4653-AC37-D542EE63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4375"/>
            <a:ext cx="8596668" cy="5326987"/>
          </a:xfrm>
        </p:spPr>
        <p:txBody>
          <a:bodyPr/>
          <a:lstStyle/>
          <a:p>
            <a:pPr marL="0" indent="0">
              <a:buNone/>
            </a:pPr>
            <a:r>
              <a:rPr lang="es-CL" sz="32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la Resta</a:t>
            </a:r>
            <a:r>
              <a:rPr lang="es-CL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736F5A-E097-4384-9E6F-71781972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61514"/>
            <a:ext cx="8441268" cy="3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0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54CBBD1-0905-430D-A6BB-294BEC745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01" t="16751" r="32520" b="31015"/>
          <a:stretch/>
        </p:blipFill>
        <p:spPr>
          <a:xfrm>
            <a:off x="486383" y="564205"/>
            <a:ext cx="8929991" cy="57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F1EE5-288A-4546-9119-1174F648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b="1" u="sng" dirty="0"/>
              <a:t>Ejercita en tu cuaderno de Matemática.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D673006-B799-4D64-BA48-E522A806B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8" t="28630" r="31810" b="55542"/>
          <a:stretch/>
        </p:blipFill>
        <p:spPr>
          <a:xfrm>
            <a:off x="766677" y="2486025"/>
            <a:ext cx="8596667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EE4968-0C92-4974-B29D-F6C4D271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33" t="18291" r="33093" b="42697"/>
          <a:stretch/>
        </p:blipFill>
        <p:spPr>
          <a:xfrm>
            <a:off x="414339" y="800100"/>
            <a:ext cx="8943974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E748E10-1AA7-49A1-9FD1-BBADCB02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13" t="56237" r="34621" b="32352"/>
          <a:stretch/>
        </p:blipFill>
        <p:spPr>
          <a:xfrm>
            <a:off x="485776" y="1930400"/>
            <a:ext cx="9486900" cy="311467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1B5DC16-0832-4B81-AD26-A670F617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b="1" u="sng" dirty="0"/>
              <a:t>Ejercita en tu cuaderno de Matemática. </a:t>
            </a:r>
          </a:p>
        </p:txBody>
      </p:sp>
    </p:spTree>
    <p:extLst>
      <p:ext uri="{BB962C8B-B14F-4D97-AF65-F5344CB8AC3E}">
        <p14:creationId xmlns:p14="http://schemas.microsoft.com/office/powerpoint/2010/main" val="229726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21FD9C-EEDE-4AEC-B812-D9AB0F568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14" t="17955" r="32397" b="50962"/>
          <a:stretch/>
        </p:blipFill>
        <p:spPr>
          <a:xfrm>
            <a:off x="300038" y="928689"/>
            <a:ext cx="9244012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8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17D3F5B-39D5-4170-8238-BC6B9316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74" t="23896" r="27129" b="10838"/>
          <a:stretch/>
        </p:blipFill>
        <p:spPr>
          <a:xfrm>
            <a:off x="1142999" y="614363"/>
            <a:ext cx="10272713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98A3FFF-2A96-4B4F-9C20-4A0482CB1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57" t="48401" r="33281" b="39578"/>
          <a:stretch/>
        </p:blipFill>
        <p:spPr>
          <a:xfrm>
            <a:off x="896587" y="2614613"/>
            <a:ext cx="8158162" cy="25431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7D03C9D-74AC-4D37-A026-8089852E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b="1" u="sng" dirty="0"/>
              <a:t>Ejercita en tu cuaderno de Matemática. </a:t>
            </a:r>
          </a:p>
        </p:txBody>
      </p:sp>
    </p:spTree>
    <p:extLst>
      <p:ext uri="{BB962C8B-B14F-4D97-AF65-F5344CB8AC3E}">
        <p14:creationId xmlns:p14="http://schemas.microsoft.com/office/powerpoint/2010/main" val="221215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A6ACA0-E969-4A2F-9FDD-2BF1E4585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5" t="17133" r="32927" b="61036"/>
          <a:stretch/>
        </p:blipFill>
        <p:spPr>
          <a:xfrm>
            <a:off x="557213" y="1828800"/>
            <a:ext cx="8943975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8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0B8E83-4881-48F9-80CF-B967C1A7D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5" t="16851" r="31614" b="67321"/>
          <a:stretch/>
        </p:blipFill>
        <p:spPr>
          <a:xfrm>
            <a:off x="914400" y="2814637"/>
            <a:ext cx="7915275" cy="281463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83DCBED-B02B-47D2-808D-A62AAF98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b="1" u="sng" dirty="0"/>
              <a:t>Ejercita en tu cuaderno de Matemática. </a:t>
            </a:r>
          </a:p>
        </p:txBody>
      </p:sp>
    </p:spTree>
    <p:extLst>
      <p:ext uri="{BB962C8B-B14F-4D97-AF65-F5344CB8AC3E}">
        <p14:creationId xmlns:p14="http://schemas.microsoft.com/office/powerpoint/2010/main" val="106794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78F946-6521-4461-88A9-C13B5EECC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40" t="17843" r="32595" b="19472"/>
          <a:stretch/>
        </p:blipFill>
        <p:spPr>
          <a:xfrm>
            <a:off x="928687" y="557214"/>
            <a:ext cx="8643937" cy="59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4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34A296D-0C76-45B6-8C42-70E4EB541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91" t="30838" r="35809" b="40818"/>
          <a:stretch/>
        </p:blipFill>
        <p:spPr>
          <a:xfrm>
            <a:off x="624243" y="2257425"/>
            <a:ext cx="8986837" cy="315753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1FB3805-8CD8-4BF8-A1BD-57F78C01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b="1" u="sng" dirty="0"/>
              <a:t>Ejercita en tu cuaderno de Matemática. </a:t>
            </a:r>
          </a:p>
        </p:txBody>
      </p:sp>
    </p:spTree>
    <p:extLst>
      <p:ext uri="{BB962C8B-B14F-4D97-AF65-F5344CB8AC3E}">
        <p14:creationId xmlns:p14="http://schemas.microsoft.com/office/powerpoint/2010/main" val="96912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02C69-EBCF-4CDD-8146-106BED1E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89" y="2559756"/>
            <a:ext cx="8596668" cy="869244"/>
          </a:xfrm>
        </p:spPr>
        <p:txBody>
          <a:bodyPr>
            <a:normAutofit/>
          </a:bodyPr>
          <a:lstStyle/>
          <a:p>
            <a:pPr algn="ctr"/>
            <a:r>
              <a:rPr lang="es-CL" sz="4000" b="1" u="sng" dirty="0"/>
              <a:t>Números que Informan.</a:t>
            </a:r>
          </a:p>
        </p:txBody>
      </p:sp>
    </p:spTree>
    <p:extLst>
      <p:ext uri="{BB962C8B-B14F-4D97-AF65-F5344CB8AC3E}">
        <p14:creationId xmlns:p14="http://schemas.microsoft.com/office/powerpoint/2010/main" val="44225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15C59E-2F42-4BD6-9A81-08E1DEC60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35" t="16873" r="33259" b="171"/>
          <a:stretch/>
        </p:blipFill>
        <p:spPr>
          <a:xfrm>
            <a:off x="1128713" y="742950"/>
            <a:ext cx="7800975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7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F2E7DB-1EEC-4970-ACBB-23241CB4C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49" t="21113" r="34544" b="40372"/>
          <a:stretch/>
        </p:blipFill>
        <p:spPr>
          <a:xfrm>
            <a:off x="1371600" y="757238"/>
            <a:ext cx="7029450" cy="47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71D5F0-4D6E-4E4C-8C45-D0604913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37" t="26905" r="33758" b="17584"/>
          <a:stretch/>
        </p:blipFill>
        <p:spPr>
          <a:xfrm>
            <a:off x="600074" y="642938"/>
            <a:ext cx="8415339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8C026-0C54-4A42-9CED-5E51B031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/>
          <a:lstStyle/>
          <a:p>
            <a:r>
              <a:rPr lang="es-CL" dirty="0"/>
              <a:t>Revisa el muro TIK TOK O YOUTUBE.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9D05B-BFCE-4841-8504-F67CE5F8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L" sz="48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Conteo y agrupaciones hasta el 100</a:t>
            </a:r>
            <a:r>
              <a:rPr lang="es-CL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096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C47FE9-4C07-4A30-AECE-BD4ED10A4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70" t="24915" r="26026" b="9779"/>
          <a:stretch/>
        </p:blipFill>
        <p:spPr>
          <a:xfrm>
            <a:off x="1385888" y="485776"/>
            <a:ext cx="9815512" cy="56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8C157D-6E03-4C45-83E9-DA39CC4A4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91" t="10795" r="24139" b="5584"/>
          <a:stretch/>
        </p:blipFill>
        <p:spPr>
          <a:xfrm>
            <a:off x="957261" y="514350"/>
            <a:ext cx="4529139" cy="5700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C096AA-426E-4F6F-8119-6D18BFB8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5" t="24118" r="57813" b="22160"/>
          <a:stretch/>
        </p:blipFill>
        <p:spPr>
          <a:xfrm>
            <a:off x="5314949" y="500063"/>
            <a:ext cx="2657475" cy="5715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CD2113-6111-4740-9292-CEE4469E3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5" t="24118" r="57813" b="22160"/>
          <a:stretch/>
        </p:blipFill>
        <p:spPr>
          <a:xfrm>
            <a:off x="7867649" y="500063"/>
            <a:ext cx="2657475" cy="5715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123887-28E2-41EE-AA9A-BAF1676A7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32" t="24118" r="57813" b="22160"/>
          <a:stretch/>
        </p:blipFill>
        <p:spPr>
          <a:xfrm>
            <a:off x="10525124" y="500063"/>
            <a:ext cx="9626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0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ED114F1-0DA0-4BAD-A2EF-9616BFF93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869" y="293688"/>
            <a:ext cx="10464262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468809-A7D1-4FA4-983E-7AFF8C42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85" t="16819" r="31917" b="2408"/>
          <a:stretch/>
        </p:blipFill>
        <p:spPr>
          <a:xfrm>
            <a:off x="1557338" y="942975"/>
            <a:ext cx="8215312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0EB890-AA16-4E19-A22C-7A2B7832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59" t="18129" r="33800" b="34392"/>
          <a:stretch/>
        </p:blipFill>
        <p:spPr>
          <a:xfrm>
            <a:off x="3061112" y="1131994"/>
            <a:ext cx="607165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5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C94501-C01B-4AE0-B421-CCD311A12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50" t="41042" r="34790" b="18333"/>
          <a:stretch/>
        </p:blipFill>
        <p:spPr>
          <a:xfrm>
            <a:off x="657225" y="1385888"/>
            <a:ext cx="8858250" cy="4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E757-56C0-44B4-BAE1-83238E60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9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6000" b="1" u="sng" dirty="0"/>
              <a:t>Sumar</a:t>
            </a:r>
            <a:r>
              <a:rPr lang="es-CL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73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9C52F-1CE9-4D51-B5FD-3EEBBD2A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 fontScale="90000"/>
          </a:bodyPr>
          <a:lstStyle/>
          <a:p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SUMA</a:t>
            </a:r>
            <a:r>
              <a:rPr lang="es-CL" dirty="0"/>
              <a:t>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2C580B-4100-4E9B-B662-FD540F819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23" y="1558977"/>
            <a:ext cx="8229600" cy="43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C039A15-F310-4319-BA41-5D8192722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99" t="22008" r="31719" b="6780"/>
          <a:stretch/>
        </p:blipFill>
        <p:spPr>
          <a:xfrm>
            <a:off x="857956" y="587022"/>
            <a:ext cx="8816621" cy="57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39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104</Words>
  <Application>Microsoft Office PowerPoint</Application>
  <PresentationFormat>Panorámica</PresentationFormat>
  <Paragraphs>20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Trebuchet MS</vt:lpstr>
      <vt:lpstr>Wingdings 3</vt:lpstr>
      <vt:lpstr>Faceta</vt:lpstr>
      <vt:lpstr>Conteo hasta 100.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Sumar.</vt:lpstr>
      <vt:lpstr>Estructura de la SUMA. </vt:lpstr>
      <vt:lpstr>Presentación de PowerPoint</vt:lpstr>
      <vt:lpstr>Presentación de PowerPoint</vt:lpstr>
      <vt:lpstr>Presentación de PowerPoint</vt:lpstr>
      <vt:lpstr>Trabaja en tu cuadernos de Matemática.</vt:lpstr>
      <vt:lpstr>Restar.</vt:lpstr>
      <vt:lpstr>Presentación de PowerPoint</vt:lpstr>
      <vt:lpstr>Presentación de PowerPoint</vt:lpstr>
      <vt:lpstr>Ejercita en tu cuaderno de Matemática. </vt:lpstr>
      <vt:lpstr>Presentación de PowerPoint</vt:lpstr>
      <vt:lpstr>Ejercita en tu cuaderno de Matemática. </vt:lpstr>
      <vt:lpstr>Presentación de PowerPoint</vt:lpstr>
      <vt:lpstr>Ejercita en tu cuaderno de Matemática. </vt:lpstr>
      <vt:lpstr>Presentación de PowerPoint</vt:lpstr>
      <vt:lpstr>Ejercita en tu cuaderno de Matemática. </vt:lpstr>
      <vt:lpstr>Presentación de PowerPoint</vt:lpstr>
      <vt:lpstr>Ejercita en tu cuaderno de Matemática. </vt:lpstr>
      <vt:lpstr>Números que Informan.</vt:lpstr>
      <vt:lpstr>Presentación de PowerPoint</vt:lpstr>
      <vt:lpstr>Presentación de PowerPoint</vt:lpstr>
      <vt:lpstr>Presentación de PowerPoint</vt:lpstr>
      <vt:lpstr>Revisa el muro TIK TOK O YOUTUBE.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Conteo hasta 100. </dc:title>
  <dc:creator>Felipe Andres Gonzalez Rojas (fgonzalr)</dc:creator>
  <cp:lastModifiedBy>Felipe Andres Gonzalez Rojas (fgonzalr)</cp:lastModifiedBy>
  <cp:revision>7</cp:revision>
  <dcterms:created xsi:type="dcterms:W3CDTF">2020-04-29T12:56:57Z</dcterms:created>
  <dcterms:modified xsi:type="dcterms:W3CDTF">2020-04-29T13:08:40Z</dcterms:modified>
</cp:coreProperties>
</file>