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CC6E6-BAA3-4AAA-87F2-00C09F3B7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D386DE-A5DC-43C0-8D1E-038210D98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AE1F52-F7AA-4815-BB70-DD4B217A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FA7FC3-D11B-43BB-8C79-5D860564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F1CA1-9CF4-4DE1-B286-B6068926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973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C33C1-04F0-4802-AB37-C4340DA9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4495C8-BB6E-4A96-A11E-5B5AFF51A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F8B0A-9AAA-4B5D-8AEB-05A34869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9071E-6130-4D96-A65F-DED34929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2DBB5-81B5-4B60-83E3-956FC5BF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233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2AF471-0F60-4DBD-BF55-7D43BCFC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A9104-CDA9-465F-82F0-3E9E95514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B8482-57B1-4320-AD6F-75D3756E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26DCD-0A80-4ABB-B11B-C1277742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796D38-8014-44AE-96A4-A5E0A1A6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506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322E1-3212-4DE6-9F04-7BEC31A1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14B4E-9257-40F4-9163-515D2604E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410ABB-9C47-407E-AFEA-D2304308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1B39A-3031-4950-8576-8525CCCE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7FE01-E0F8-4B65-B796-4505AE2D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098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EBFEA-17E5-49E7-9754-19AD3071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3D12F1-6C97-4D41-981E-3632CE4E8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1FB61-9F7A-4076-86DE-94896306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93B86-4C69-4B1F-993E-A3ADA852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C6C0E9-31E8-4F32-A2C2-87D948B7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58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F6228-C89B-4E47-85F7-B8B64E3D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BA2605-66B6-47CC-9D33-BC2BFC42D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817388-DF98-476E-B6A6-B75147ED9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CC60F4-8B4C-4F9E-A4EA-B5C2AB2E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DA5AF6-0D52-4377-92BE-6D3A30C2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EF5FE3-7EE6-4369-9481-B86EC506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415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78F9D-DA27-445A-977C-C3A21CE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36C162-7591-4678-A725-E6583A5E2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58C4DF-8FBF-4570-AE26-3400D90FB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63FC53-A7FC-45AB-8069-DA8EE9189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47D8B8-F1C3-4C16-94C1-54E0491DC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301C4-F815-4AB8-BFA0-73F4ADDD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0C8E14-87EB-46C8-B10C-43442137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72BE59-96CC-4270-A658-957F9B8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778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A7E38-1BF2-4BAF-9CB7-683F55D5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97DDD7-3E3C-4075-960F-33F685E9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F53996-A87B-4265-B853-D73340CE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D5AE8B-13C1-448F-A338-DBEDEC04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079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748088-05A3-449A-B62E-D66BD1CF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567854-3768-450B-93A9-FE7D0641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6292B0-1FAA-40D5-824E-7B5C39F9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51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185F6-F9E0-443E-8DAE-FE60BB1E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D1AAA-94B8-429A-8A2B-B7484CDE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837855-917B-44E1-80CE-418C0F472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F52BD6-C4A7-4AE5-91F2-EBFDA583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B3BE3D-4CAF-4EE1-94D9-E868C81C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A9A8A5-7758-475D-A374-CCE373FB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60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6A68E-53E7-4E2F-8B28-1A2FD2E6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7D585C-B2B1-43E5-A059-FEC3ED680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5F4CF0-7258-4AC2-B248-8A8B3EC53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4A325A-68E3-4521-BDE1-9E1FE372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FFD610-FA7D-4366-A265-662838F2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B82536-18FF-4E1E-9DE6-EB09F929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31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0A887F-6BFE-4696-9CB2-C8ECBE27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96DE22-BD75-498E-900B-09889579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F0CFB-EE41-421A-B96D-B1EB8C53D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FAE3-1133-4D2F-A4BD-3E7CF0C0918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CE9A9E-3077-4498-B177-400276630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9F86AE-EC64-494F-91BE-7120D902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690C-C7F6-4EE6-8FB2-1697E7971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452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FB151-64D9-4816-94FD-B1FA6C6ED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8080"/>
            <a:ext cx="9719256" cy="1655763"/>
          </a:xfrm>
        </p:spPr>
        <p:txBody>
          <a:bodyPr>
            <a:normAutofit fontScale="90000"/>
          </a:bodyPr>
          <a:lstStyle/>
          <a:p>
            <a:r>
              <a:rPr lang="es-CL" dirty="0"/>
              <a:t>       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Leer y representar    números    hasta el 1000.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0D452E-4730-4728-BEB2-AE7A7BEC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294" y="4429920"/>
            <a:ext cx="5219115" cy="1408172"/>
          </a:xfrm>
        </p:spPr>
        <p:txBody>
          <a:bodyPr/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es-CL" b="1" u="sng" dirty="0">
                <a:solidFill>
                  <a:schemeClr val="accent1">
                    <a:lumMod val="50000"/>
                  </a:schemeClr>
                </a:solidFill>
              </a:rPr>
              <a:t>Curso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s-CL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Tercero Básico A y B. </a:t>
            </a:r>
          </a:p>
          <a:p>
            <a:r>
              <a:rPr lang="es-C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CL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Profesoras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: Carolina Olivares. </a:t>
            </a:r>
          </a:p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                        Cristina González.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B76ED2-1DE3-4161-8A50-F20AD6FD13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7" y="1004003"/>
            <a:ext cx="1988176" cy="2848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03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FBD07-62BF-4F8D-988B-BD765B13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50000"/>
                  </a:schemeClr>
                </a:solidFill>
              </a:rPr>
              <a:t>Para ejercitar….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2D105D-D315-466E-8833-C840C76B3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Desarrolla la guía número 3 que se encuentra en tu correo Gmail del Tercero Básico, , ve lo videos  publicados en la pág. de tu profesora. </a:t>
            </a:r>
          </a:p>
          <a:p>
            <a:pPr marL="0" indent="0">
              <a:buNone/>
            </a:pP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Desarrolla la guía número 4 que se encuentra en tu correo Gmail del Tercero Básico, ve lo videos  publicados en la pág. de tu profesora.  </a:t>
            </a:r>
          </a:p>
          <a:p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Gracias y mucha fuerza en estos duros momentos. </a:t>
            </a:r>
          </a:p>
        </p:txBody>
      </p:sp>
    </p:spTree>
    <p:extLst>
      <p:ext uri="{BB962C8B-B14F-4D97-AF65-F5344CB8AC3E}">
        <p14:creationId xmlns:p14="http://schemas.microsoft.com/office/powerpoint/2010/main" val="135034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21896-7C97-44E4-9116-BD6BE214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.: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Leer y representar número hasta el 1000.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74B8CD9-9B98-45F4-ACE1-5F431FB59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58" t="36849" r="27959" b="17564"/>
          <a:stretch/>
        </p:blipFill>
        <p:spPr>
          <a:xfrm>
            <a:off x="1165124" y="1828800"/>
            <a:ext cx="9748682" cy="40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48080B-614C-4D2A-9EE7-F44A5B3B7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70" t="14243" r="9831" b="43030"/>
          <a:stretch/>
        </p:blipFill>
        <p:spPr>
          <a:xfrm>
            <a:off x="1184856" y="618186"/>
            <a:ext cx="10290219" cy="5357611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497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0301DEB-B075-40A1-BA95-463A9B12F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26" t="15576" r="27704" b="30647"/>
          <a:stretch/>
        </p:blipFill>
        <p:spPr>
          <a:xfrm>
            <a:off x="1249251" y="528034"/>
            <a:ext cx="9594760" cy="56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7D486-D1E5-4EFA-8CCC-93C3391F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50000"/>
                  </a:schemeClr>
                </a:solidFill>
              </a:rPr>
              <a:t>Recordemos la Clave Pictórica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0BDB71B-4C27-4932-9CE9-8F8E07FBE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02" t="52165" r="32750" b="23565"/>
          <a:stretch/>
        </p:blipFill>
        <p:spPr>
          <a:xfrm>
            <a:off x="1043188" y="3760632"/>
            <a:ext cx="9311425" cy="224092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1E0124-5E40-49F0-9CA5-98E7632052F1}"/>
              </a:ext>
            </a:extLst>
          </p:cNvPr>
          <p:cNvSpPr txBox="1"/>
          <p:nvPr/>
        </p:nvSpPr>
        <p:spPr>
          <a:xfrm>
            <a:off x="1043188" y="1760710"/>
            <a:ext cx="1088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accent1">
                    <a:lumMod val="50000"/>
                  </a:schemeClr>
                </a:solidFill>
              </a:rPr>
              <a:t>a. Representa en forma pictórica y con cifras el número ciento veintinueve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BF0EECB-619E-4B47-ADEC-8713A844B44C}"/>
              </a:ext>
            </a:extLst>
          </p:cNvPr>
          <p:cNvSpPr txBox="1"/>
          <p:nvPr/>
        </p:nvSpPr>
        <p:spPr>
          <a:xfrm>
            <a:off x="3116689" y="2728036"/>
            <a:ext cx="48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Recuerda la clave y practica en tu cuaderno. </a:t>
            </a:r>
          </a:p>
        </p:txBody>
      </p:sp>
    </p:spTree>
    <p:extLst>
      <p:ext uri="{BB962C8B-B14F-4D97-AF65-F5344CB8AC3E}">
        <p14:creationId xmlns:p14="http://schemas.microsoft.com/office/powerpoint/2010/main" val="30902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642A9E-22D8-43B5-989E-20D16D19E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2" t="17407" r="22921" b="13549"/>
          <a:stretch/>
        </p:blipFill>
        <p:spPr>
          <a:xfrm>
            <a:off x="1300766" y="1106129"/>
            <a:ext cx="9301455" cy="464574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1C28628-567B-4D1F-B57F-F15B167EF6C6}"/>
              </a:ext>
            </a:extLst>
          </p:cNvPr>
          <p:cNvSpPr/>
          <p:nvPr/>
        </p:nvSpPr>
        <p:spPr>
          <a:xfrm>
            <a:off x="2859110" y="398103"/>
            <a:ext cx="4078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u="sng" dirty="0">
                <a:solidFill>
                  <a:schemeClr val="accent1">
                    <a:lumMod val="50000"/>
                  </a:schemeClr>
                </a:solidFill>
              </a:rPr>
              <a:t>Clave Pictórica</a:t>
            </a:r>
            <a:r>
              <a:rPr lang="es-CL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06054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6E418-0BD0-4275-825F-52926812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50000"/>
                  </a:schemeClr>
                </a:solidFill>
              </a:rPr>
              <a:t>Estructura Valor posicional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90E8BC-A05E-4D4C-A856-3971ECAF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25" y="14429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De acuerdo a lo anterior, el número 129,  ¿Cuántas centenas, decenas y unidades tiene este número</a:t>
            </a:r>
          </a:p>
          <a:p>
            <a:pPr marL="0" indent="0">
              <a:buNone/>
            </a:pP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4" name="Marcador de contenido 12">
            <a:extLst>
              <a:ext uri="{FF2B5EF4-FFF2-40B4-BE49-F238E27FC236}">
                <a16:creationId xmlns:a16="http://schemas.microsoft.com/office/drawing/2014/main" id="{E69995E1-1DD6-46F1-AFAE-7E3BDC4E3D85}"/>
              </a:ext>
            </a:extLst>
          </p:cNvPr>
          <p:cNvPicPr/>
          <p:nvPr/>
        </p:nvPicPr>
        <p:blipFill rotWithShape="1">
          <a:blip r:embed="rId2"/>
          <a:srcRect l="59106" t="48116" r="26632" b="45083"/>
          <a:stretch/>
        </p:blipFill>
        <p:spPr>
          <a:xfrm>
            <a:off x="3859140" y="2955791"/>
            <a:ext cx="4808569" cy="13255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E9F6C3-1626-4090-A467-491E5C35F2B0}"/>
              </a:ext>
            </a:extLst>
          </p:cNvPr>
          <p:cNvSpPr txBox="1"/>
          <p:nvPr/>
        </p:nvSpPr>
        <p:spPr>
          <a:xfrm>
            <a:off x="3674772" y="2399134"/>
            <a:ext cx="48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Recuerda su estructura y practica en tu cuaderno. </a:t>
            </a:r>
          </a:p>
        </p:txBody>
      </p:sp>
    </p:spTree>
    <p:extLst>
      <p:ext uri="{BB962C8B-B14F-4D97-AF65-F5344CB8AC3E}">
        <p14:creationId xmlns:p14="http://schemas.microsoft.com/office/powerpoint/2010/main" val="371674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DA1DEC-8CA0-4C26-84BC-BE12D9E32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52" t="15495" r="21613" b="5302"/>
          <a:stretch/>
        </p:blipFill>
        <p:spPr>
          <a:xfrm>
            <a:off x="1435509" y="959950"/>
            <a:ext cx="9645445" cy="543954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1652F43-636D-4EA6-84D9-AE7339D0B3C0}"/>
              </a:ext>
            </a:extLst>
          </p:cNvPr>
          <p:cNvSpPr/>
          <p:nvPr/>
        </p:nvSpPr>
        <p:spPr>
          <a:xfrm>
            <a:off x="2750678" y="325685"/>
            <a:ext cx="6393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u="sng" dirty="0">
                <a:solidFill>
                  <a:schemeClr val="accent1">
                    <a:lumMod val="50000"/>
                  </a:schemeClr>
                </a:solidFill>
              </a:rPr>
              <a:t>Estructura Valor posicional hasta el 1.000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401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F1FBC-0E2F-4E21-83C0-6391CABF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50000"/>
                  </a:schemeClr>
                </a:solidFill>
              </a:rPr>
              <a:t>Por ejemplo: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81190EF-3570-4726-8061-0DC79BF3B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71" t="22289" r="26720" b="32153"/>
          <a:stretch/>
        </p:blipFill>
        <p:spPr>
          <a:xfrm>
            <a:off x="1578077" y="1690688"/>
            <a:ext cx="9527458" cy="46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179</Words>
  <Application>Microsoft Office PowerPoint</Application>
  <PresentationFormat>Panorámica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        Leer y representar    números    hasta el 1000. </vt:lpstr>
      <vt:lpstr>Objetivo.: Leer y representar número hasta el 1000. </vt:lpstr>
      <vt:lpstr>Presentación de PowerPoint</vt:lpstr>
      <vt:lpstr>Presentación de PowerPoint</vt:lpstr>
      <vt:lpstr>Recordemos la Clave Pictórica. </vt:lpstr>
      <vt:lpstr>Presentación de PowerPoint</vt:lpstr>
      <vt:lpstr>Estructura Valor posicional. </vt:lpstr>
      <vt:lpstr>Presentación de PowerPoint</vt:lpstr>
      <vt:lpstr>Por ejemplo: </vt:lpstr>
      <vt:lpstr>Para ejercitar….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Andres Gonzalez Rojas (fgonzalr)</dc:creator>
  <cp:lastModifiedBy>Felipe Andres Gonzalez Rojas (fgonzalr)</cp:lastModifiedBy>
  <cp:revision>24</cp:revision>
  <dcterms:created xsi:type="dcterms:W3CDTF">2020-03-24T01:05:44Z</dcterms:created>
  <dcterms:modified xsi:type="dcterms:W3CDTF">2020-03-29T12:18:28Z</dcterms:modified>
</cp:coreProperties>
</file>