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054F55-2841-4D2F-A251-2E8B68ED44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70730B8-828A-4D69-AA42-B05669A39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13F41C-35AF-45B7-B6E2-A9A47BB5B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302B-1848-4548-9A74-6C4C215051E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927E6F-B60B-4DAC-8132-964082EEA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672233-44A1-492E-BA78-CA1F4B132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A94AC-485E-461D-8A9E-045B137965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5609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0E10F7-43C8-4657-B6A2-62662404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909962B-D12B-4195-8A4A-661D75C4B5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C7F054-0C75-4BD8-912E-828F0C435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302B-1848-4548-9A74-6C4C215051E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005069-6556-4D3E-A795-750DB957B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FA073D-7412-48F0-A0F5-54A88D3A6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A94AC-485E-461D-8A9E-045B137965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340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C556FE5-C57C-4A5B-894C-540A713E8C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E896B7-8933-4F22-BD80-FA08D8351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326724-D9A6-4E4C-893B-0A09B50A1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302B-1848-4548-9A74-6C4C215051E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142BF6-E01D-4763-8A7B-646E83CAF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62C015-3F73-4D9C-B388-52B632B93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A94AC-485E-461D-8A9E-045B137965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4568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5C078-83BB-4924-8810-991C43675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AAA683-8C2C-417D-A351-23E76E743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D0FD4C-3985-4B3B-857C-C5F4CBEF2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302B-1848-4548-9A74-6C4C215051E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F41F8F-51D1-450B-87F9-A1D5128F9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A90AA7-80E8-464C-A0B2-1AAA65C6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A94AC-485E-461D-8A9E-045B137965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9686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A16D4F-2D44-4912-BD73-97498AEC3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AF6990-380B-4C67-9536-380A83EE31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69CE73-936C-470E-A4AD-41988743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302B-1848-4548-9A74-6C4C215051E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12CA67-5006-449D-8539-1322D89D8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534AA9-8E75-44E6-8DDE-9F3FA763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A94AC-485E-461D-8A9E-045B137965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478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8467D0-54CF-42BE-8093-1F46C57BD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BBCDFF-1336-445D-8B6C-AB8495AC93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FFBE05-FD09-4F85-BA8E-8CB1C19BBB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3D90847-B1CF-420D-A5D8-7AE0FA24C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302B-1848-4548-9A74-6C4C215051E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2A7791-8C0C-41B1-A4B3-0FF7BF847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7B98B6-589C-4E72-9008-DFAB61357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A94AC-485E-461D-8A9E-045B137965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187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6CCD19-182F-4552-8883-C46B50301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73F97A-C410-4E35-98E0-D5E6ADB1F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6C9646-4E42-404B-B4C4-8CB9BCF13A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AADA49D-F7B4-4C8F-AC64-97DC6A1032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DA3B9D2-1742-4134-AC1F-013B21C796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C33207D-CBA1-4D80-8CEA-D11CD7FE9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302B-1848-4548-9A74-6C4C215051E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DA8C564-65C5-45C8-8098-FC86B087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457213B-5FCE-4EC7-B1B2-BF328B06C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A94AC-485E-461D-8A9E-045B137965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5573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5D61D2-DB33-43A3-9998-1CAF9BFB9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CC2ADD8-F3F3-43C6-9B5D-EAF047B42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302B-1848-4548-9A74-6C4C215051E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9353E78-9FA9-45E3-B78F-AF28F3A6E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C54DE7F-AFE9-4E1B-9564-CD7828AF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A94AC-485E-461D-8A9E-045B137965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2597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1769414-2DA0-475D-B37B-38EF282A9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302B-1848-4548-9A74-6C4C215051E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C790A0F-63B0-4F93-90C6-09280A905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DB4421F-BC6E-4C1D-9D76-7F4CE9643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A94AC-485E-461D-8A9E-045B137965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477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2770E9-9EA3-458A-808F-2E374822F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83A5DD-8937-4E27-AB48-50D41E55F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C5F9E94-CAB6-4B6C-8FBD-E9F5F92073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1EEFCF-2461-4005-A9EC-80EE79B00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302B-1848-4548-9A74-6C4C215051E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D0CD4F-DBF4-434F-8108-4F3E8952B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6526A5-E23E-411C-A250-688A58221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A94AC-485E-461D-8A9E-045B137965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5093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75278E-B37D-4847-8E14-01DB40B07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DFF39B9-842D-42B7-978A-40A7F17F57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15FB2C-9FE2-4001-8195-126A8FE3A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E0A47F-D294-4DCD-A979-5C801ED64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302B-1848-4548-9A74-6C4C215051E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352232-9DBA-4D32-81F8-B00EC9AA6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F51723-1806-4FAE-8C4D-0B63D129C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A94AC-485E-461D-8A9E-045B137965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855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9FE7F07-6C6D-4078-8C44-B57081E0E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D28DD0-BB4D-40DC-96A2-E7D223726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A5EF43-E078-43B2-AA9D-212875AF56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8302B-1848-4548-9A74-6C4C215051E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FC16D1-08EB-42A8-BA6B-0049D2EA98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E5DC80-9BA9-4F17-9D50-2D1D52C021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A94AC-485E-461D-8A9E-045B137965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9731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29DE7B6-DC7C-4BA1-B406-EDDA0C0A3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-2"/>
            <a:ext cx="7537704" cy="6858002"/>
          </a:xfrm>
          <a:prstGeom prst="rect">
            <a:avLst/>
          </a:prstGeom>
          <a:solidFill>
            <a:srgbClr val="3D37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E34AD6F-429E-4036-A978-493950CF19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7350" y="450761"/>
            <a:ext cx="5478379" cy="2395470"/>
          </a:xfrm>
        </p:spPr>
        <p:txBody>
          <a:bodyPr>
            <a:normAutofit fontScale="90000"/>
          </a:bodyPr>
          <a:lstStyle/>
          <a:p>
            <a:r>
              <a:rPr lang="es-CL" sz="4600" dirty="0">
                <a:solidFill>
                  <a:srgbClr val="FFFFFF"/>
                </a:solidFill>
              </a:rPr>
              <a:t>Ecuaciones de la vida cotidiana. Conteo hasta el 1.000. </a:t>
            </a:r>
            <a:br>
              <a:rPr lang="es-CL" sz="4600" dirty="0">
                <a:solidFill>
                  <a:srgbClr val="FFFFFF"/>
                </a:solidFill>
              </a:rPr>
            </a:br>
            <a:r>
              <a:rPr lang="es-CL" sz="4600" dirty="0">
                <a:solidFill>
                  <a:srgbClr val="FFFFFF"/>
                </a:solidFill>
              </a:rPr>
              <a:t>Selección OA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F3029D6-088B-4EED-96D5-8E441ACDD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9265" y="4378903"/>
            <a:ext cx="5478380" cy="1571138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rgbClr val="FFFFFF"/>
                </a:solidFill>
              </a:rPr>
              <a:t>Profesora/s: Cristina González</a:t>
            </a:r>
          </a:p>
          <a:p>
            <a:r>
              <a:rPr lang="es-CL" dirty="0">
                <a:solidFill>
                  <a:srgbClr val="FFFFFF"/>
                </a:solidFill>
              </a:rPr>
              <a:t>                        Carolina Olivares</a:t>
            </a:r>
          </a:p>
          <a:p>
            <a:r>
              <a:rPr lang="es-CL" dirty="0">
                <a:solidFill>
                  <a:srgbClr val="FFFFFF"/>
                </a:solidFill>
              </a:rPr>
              <a:t>Nivel: Tercero Básico A y B.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3F16AFF-251C-44F9-B86D-D6EA1FC944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3685" y="3262407"/>
            <a:ext cx="1374563" cy="1777766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C5B97144-21BB-4BB7-A51D-97BBC01533F4}"/>
              </a:ext>
            </a:extLst>
          </p:cNvPr>
          <p:cNvSpPr/>
          <p:nvPr/>
        </p:nvSpPr>
        <p:spPr>
          <a:xfrm>
            <a:off x="259391" y="1054577"/>
            <a:ext cx="4243153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s-CL" dirty="0"/>
              <a:t> </a:t>
            </a:r>
            <a:endParaRPr lang="es-C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es-C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CORPORACIÓN EDUCACIONAL MONTE ACONCAGUA. </a:t>
            </a:r>
          </a:p>
          <a:p>
            <a:pPr algn="just">
              <a:spcAft>
                <a:spcPts val="600"/>
              </a:spcAft>
            </a:pPr>
            <a:r>
              <a:rPr lang="es-C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LICEO PARTICULAR MIXTO – LOS ANDES BÁSICA N°2 </a:t>
            </a:r>
          </a:p>
          <a:p>
            <a:pPr algn="just">
              <a:spcAft>
                <a:spcPts val="600"/>
              </a:spcAft>
            </a:pPr>
            <a:r>
              <a:rPr lang="es-C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EDUCACIÓN GENERAL BÁSICA</a:t>
            </a:r>
          </a:p>
          <a:p>
            <a:pPr algn="just">
              <a:spcAft>
                <a:spcPts val="600"/>
              </a:spcAft>
            </a:pPr>
            <a:r>
              <a:rPr lang="es-C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MATEMÀTICA  2020</a:t>
            </a:r>
          </a:p>
        </p:txBody>
      </p:sp>
    </p:spTree>
    <p:extLst>
      <p:ext uri="{BB962C8B-B14F-4D97-AF65-F5344CB8AC3E}">
        <p14:creationId xmlns:p14="http://schemas.microsoft.com/office/powerpoint/2010/main" val="63914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23B295-8995-4CEF-A649-7059DD918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u="sng" dirty="0"/>
              <a:t>Recursos</a:t>
            </a:r>
            <a:r>
              <a:rPr lang="es-CL" dirty="0"/>
              <a:t>.: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779F05-C09F-4070-BD9B-2CACC8C58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3348"/>
            <a:ext cx="10515600" cy="4600933"/>
          </a:xfrm>
        </p:spPr>
        <p:txBody>
          <a:bodyPr/>
          <a:lstStyle/>
          <a:p>
            <a:r>
              <a:rPr lang="es-CL" dirty="0"/>
              <a:t>Videos en TIK-TOK.</a:t>
            </a:r>
          </a:p>
          <a:p>
            <a:r>
              <a:rPr lang="es-CL" dirty="0"/>
              <a:t>Canal de </a:t>
            </a:r>
            <a:r>
              <a:rPr lang="es-CL" dirty="0" err="1"/>
              <a:t>Youtube</a:t>
            </a:r>
            <a:r>
              <a:rPr lang="es-CL" dirty="0"/>
              <a:t> : Tercero Básico. </a:t>
            </a:r>
          </a:p>
          <a:p>
            <a:r>
              <a:rPr lang="es-CL" dirty="0" err="1"/>
              <a:t>Blogspot</a:t>
            </a:r>
            <a:r>
              <a:rPr lang="es-CL" dirty="0"/>
              <a:t> </a:t>
            </a:r>
          </a:p>
          <a:p>
            <a:r>
              <a:rPr lang="es-CL" dirty="0"/>
              <a:t>Gmail </a:t>
            </a:r>
          </a:p>
          <a:p>
            <a:r>
              <a:rPr lang="es-CL" dirty="0"/>
              <a:t>PPT </a:t>
            </a:r>
          </a:p>
          <a:p>
            <a:r>
              <a:rPr lang="es-CL" dirty="0" err="1"/>
              <a:t>Guìas</a:t>
            </a:r>
            <a:r>
              <a:rPr lang="es-CL" dirty="0"/>
              <a:t> </a:t>
            </a:r>
          </a:p>
          <a:p>
            <a:r>
              <a:rPr lang="es-CL" dirty="0" err="1"/>
              <a:t>Meet</a:t>
            </a:r>
            <a:r>
              <a:rPr lang="es-CL" dirty="0"/>
              <a:t> y/o zoom. </a:t>
            </a:r>
          </a:p>
          <a:p>
            <a:r>
              <a:rPr lang="es-CL" dirty="0"/>
              <a:t>Desarrollo en el cuaderno.</a:t>
            </a:r>
          </a:p>
          <a:p>
            <a:r>
              <a:rPr lang="es-CL" dirty="0"/>
              <a:t>Instrumento evaluativo cuaderno de trabajo.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95268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53BF77-631E-43EA-97EC-121E4B19E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oa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FB24B4-4DCE-411F-85DE-2CB609A74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Resolver problemas emplear diversas estrategias para resolver problemas y alcanzar respuestas adecuadas como las estrategias de los cuatro pasos; </a:t>
            </a:r>
          </a:p>
          <a:p>
            <a:r>
              <a:rPr lang="es-CL" dirty="0"/>
              <a:t>1. entender,</a:t>
            </a:r>
          </a:p>
          <a:p>
            <a:r>
              <a:rPr lang="es-CL" dirty="0"/>
              <a:t>2.hacer,</a:t>
            </a:r>
          </a:p>
          <a:p>
            <a:r>
              <a:rPr lang="es-CL" dirty="0"/>
              <a:t>3. comprobar.</a:t>
            </a:r>
          </a:p>
        </p:txBody>
      </p:sp>
    </p:spTree>
    <p:extLst>
      <p:ext uri="{BB962C8B-B14F-4D97-AF65-F5344CB8AC3E}">
        <p14:creationId xmlns:p14="http://schemas.microsoft.com/office/powerpoint/2010/main" val="1523666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E8BEEE-01E1-4818-AEE8-F0068D397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Oa</a:t>
            </a:r>
            <a:r>
              <a:rPr lang="es-CL" dirty="0"/>
              <a:t> experiencia.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C392D3-4B49-47E4-B168-65BE37A55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-Usar operaciones para resolver problemas. OA7.</a:t>
            </a:r>
          </a:p>
          <a:p>
            <a:r>
              <a:rPr lang="es-CL" dirty="0"/>
              <a:t>-Resuelve problemas con operaciones combinadas. OA6.</a:t>
            </a:r>
          </a:p>
          <a:p>
            <a:r>
              <a:rPr lang="es-CL" dirty="0"/>
              <a:t>-Leer número hasta el 1.000. Contar </a:t>
            </a:r>
            <a:r>
              <a:rPr lang="es-CL" dirty="0" err="1"/>
              <a:t>nº</a:t>
            </a:r>
            <a:r>
              <a:rPr lang="es-CL" dirty="0"/>
              <a:t> del 0 al 1000 (5 en 5, etc.). OA2.</a:t>
            </a:r>
          </a:p>
          <a:p>
            <a:r>
              <a:rPr lang="es-CL" dirty="0"/>
              <a:t>-Comparar y ordenar números del 0 hasta el 1.000. </a:t>
            </a:r>
          </a:p>
        </p:txBody>
      </p:sp>
    </p:spTree>
    <p:extLst>
      <p:ext uri="{BB962C8B-B14F-4D97-AF65-F5344CB8AC3E}">
        <p14:creationId xmlns:p14="http://schemas.microsoft.com/office/powerpoint/2010/main" val="4161293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B60C39-7DC2-4E68-ABB2-F5E70BEFA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Experiencia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20D7A5-2042-403B-87C6-3DA5F9FBC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36527"/>
          </a:xfrm>
        </p:spPr>
        <p:txBody>
          <a:bodyPr/>
          <a:lstStyle/>
          <a:p>
            <a:r>
              <a:rPr lang="es-CL" dirty="0"/>
              <a:t>Observan historia con planteamiento de un problema a través de un PPT enviado por su profesora. 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dirty="0"/>
              <a:t>Resuelven actividades expresadas en PPT</a:t>
            </a:r>
          </a:p>
        </p:txBody>
      </p:sp>
    </p:spTree>
    <p:extLst>
      <p:ext uri="{BB962C8B-B14F-4D97-AF65-F5344CB8AC3E}">
        <p14:creationId xmlns:p14="http://schemas.microsoft.com/office/powerpoint/2010/main" val="2465091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F6CC1D-DFA0-4F4E-AA30-9FD76DF2E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Indicadores de Evaluación.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4A3692-1301-4CEE-926A-457C0246A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Verbalizan la relación entre la adición y la sustracción.  </a:t>
            </a:r>
          </a:p>
          <a:p>
            <a:r>
              <a:rPr lang="es-CL" dirty="0"/>
              <a:t>selecciona adecuadamente la operación para resolver el problema.</a:t>
            </a:r>
          </a:p>
          <a:p>
            <a:r>
              <a:rPr lang="es-CL" dirty="0"/>
              <a:t>Comunica sus respuestas empleando lenguaje matemático.</a:t>
            </a:r>
          </a:p>
          <a:p>
            <a:r>
              <a:rPr lang="es-CL" dirty="0"/>
              <a:t>Resuelve según pasos de la operatoria. </a:t>
            </a:r>
          </a:p>
          <a:p>
            <a:r>
              <a:rPr lang="es-CL" dirty="0"/>
              <a:t>Comparan número.</a:t>
            </a:r>
          </a:p>
          <a:p>
            <a:r>
              <a:rPr lang="es-CL" dirty="0"/>
              <a:t>Ordena números.</a:t>
            </a:r>
          </a:p>
        </p:txBody>
      </p:sp>
    </p:spTree>
    <p:extLst>
      <p:ext uri="{BB962C8B-B14F-4D97-AF65-F5344CB8AC3E}">
        <p14:creationId xmlns:p14="http://schemas.microsoft.com/office/powerpoint/2010/main" val="8634064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235</Words>
  <Application>Microsoft Office PowerPoint</Application>
  <PresentationFormat>Panorámica</PresentationFormat>
  <Paragraphs>40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de Office</vt:lpstr>
      <vt:lpstr>Ecuaciones de la vida cotidiana. Conteo hasta el 1.000.  Selección OA</vt:lpstr>
      <vt:lpstr>Recursos.: </vt:lpstr>
      <vt:lpstr>oa</vt:lpstr>
      <vt:lpstr>Oa experiencia. </vt:lpstr>
      <vt:lpstr>Experiencia</vt:lpstr>
      <vt:lpstr>Indicadores de Evaluación.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Ecuaciones de la vida cotidiana. Conteo hasta el 1.000.  Selección OA</dc:title>
  <dc:creator>Felipe Andres Gonzalez Rojas (fgonzalr)</dc:creator>
  <cp:lastModifiedBy>Felipe Andres Gonzalez Rojas (fgonzalr)</cp:lastModifiedBy>
  <cp:revision>6</cp:revision>
  <dcterms:created xsi:type="dcterms:W3CDTF">2020-04-29T11:35:28Z</dcterms:created>
  <dcterms:modified xsi:type="dcterms:W3CDTF">2020-04-29T11:58:22Z</dcterms:modified>
</cp:coreProperties>
</file>