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6" r:id="rId2"/>
    <p:sldId id="262" r:id="rId3"/>
    <p:sldId id="263" r:id="rId4"/>
    <p:sldId id="264" r:id="rId5"/>
    <p:sldId id="259" r:id="rId6"/>
    <p:sldId id="260" r:id="rId7"/>
    <p:sldId id="258" r:id="rId8"/>
    <p:sldId id="257" r:id="rId9"/>
    <p:sldId id="261" r:id="rId10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1B9E69-BF44-4BD3-B68D-C44ED331E8C2}" type="doc">
      <dgm:prSet loTypeId="urn:microsoft.com/office/officeart/2005/8/layout/process1" loCatId="process" qsTypeId="urn:microsoft.com/office/officeart/2005/8/quickstyle/simple1#1" qsCatId="simple" csTypeId="urn:microsoft.com/office/officeart/2005/8/colors/accent1_2#1" csCatId="accent1" phldr="1"/>
      <dgm:spPr/>
    </dgm:pt>
    <dgm:pt modelId="{63BB6FBD-919A-41ED-B9A6-6A385CF9CD5B}">
      <dgm:prSet phldrT="[Texto]"/>
      <dgm:spPr/>
      <dgm:t>
        <a:bodyPr/>
        <a:lstStyle/>
        <a:p>
          <a:r>
            <a:rPr lang="es-CL" dirty="0" smtClean="0"/>
            <a:t>3</a:t>
          </a:r>
          <a:endParaRPr lang="es-CL" dirty="0"/>
        </a:p>
      </dgm:t>
    </dgm:pt>
    <dgm:pt modelId="{C7F5B46B-B852-4E47-A3D5-FE8F6C4094CA}" type="parTrans" cxnId="{BDCB97A6-8818-4EF6-8863-31BD440AE088}">
      <dgm:prSet/>
      <dgm:spPr/>
      <dgm:t>
        <a:bodyPr/>
        <a:lstStyle/>
        <a:p>
          <a:endParaRPr lang="es-CL"/>
        </a:p>
      </dgm:t>
    </dgm:pt>
    <dgm:pt modelId="{DA8CFA77-2E82-429A-A36E-F1161B9A8390}" type="sibTrans" cxnId="{BDCB97A6-8818-4EF6-8863-31BD440AE088}">
      <dgm:prSet/>
      <dgm:spPr/>
      <dgm:t>
        <a:bodyPr/>
        <a:lstStyle/>
        <a:p>
          <a:endParaRPr lang="es-CL"/>
        </a:p>
      </dgm:t>
    </dgm:pt>
    <dgm:pt modelId="{62E727DF-91DC-4A25-A918-549F6F074C5E}">
      <dgm:prSet phldrT="[Texto]"/>
      <dgm:spPr/>
      <dgm:t>
        <a:bodyPr/>
        <a:lstStyle/>
        <a:p>
          <a:r>
            <a:rPr lang="es-CL" dirty="0" smtClean="0"/>
            <a:t>6</a:t>
          </a:r>
          <a:endParaRPr lang="es-CL" dirty="0"/>
        </a:p>
      </dgm:t>
    </dgm:pt>
    <dgm:pt modelId="{EAFB98D4-B63E-4EA4-A487-9A8CF0F9E681}" type="parTrans" cxnId="{89FB76D1-2268-4B67-8E6C-883CCA7BE405}">
      <dgm:prSet/>
      <dgm:spPr/>
      <dgm:t>
        <a:bodyPr/>
        <a:lstStyle/>
        <a:p>
          <a:endParaRPr lang="es-CL"/>
        </a:p>
      </dgm:t>
    </dgm:pt>
    <dgm:pt modelId="{A8E408A0-5E63-4CED-9C83-E6FFD7FE27B7}" type="sibTrans" cxnId="{89FB76D1-2268-4B67-8E6C-883CCA7BE405}">
      <dgm:prSet/>
      <dgm:spPr/>
      <dgm:t>
        <a:bodyPr/>
        <a:lstStyle/>
        <a:p>
          <a:endParaRPr lang="es-CL"/>
        </a:p>
      </dgm:t>
    </dgm:pt>
    <dgm:pt modelId="{1B9E5DA4-B45A-45E5-BBAD-B9657647691A}">
      <dgm:prSet phldrT="[Texto]"/>
      <dgm:spPr/>
      <dgm:t>
        <a:bodyPr/>
        <a:lstStyle/>
        <a:p>
          <a:r>
            <a:rPr lang="es-CL" dirty="0" smtClean="0"/>
            <a:t>9</a:t>
          </a:r>
          <a:endParaRPr lang="es-CL" dirty="0"/>
        </a:p>
      </dgm:t>
    </dgm:pt>
    <dgm:pt modelId="{9356169B-5E72-4FFF-8F03-CE3E82AF7433}" type="parTrans" cxnId="{5297684C-1D97-446C-BF6B-279FFC5BEFBA}">
      <dgm:prSet/>
      <dgm:spPr/>
      <dgm:t>
        <a:bodyPr/>
        <a:lstStyle/>
        <a:p>
          <a:endParaRPr lang="es-CL"/>
        </a:p>
      </dgm:t>
    </dgm:pt>
    <dgm:pt modelId="{9FE031F5-AC11-471F-AB08-5F76626EDCCB}" type="sibTrans" cxnId="{5297684C-1D97-446C-BF6B-279FFC5BEFBA}">
      <dgm:prSet/>
      <dgm:spPr/>
      <dgm:t>
        <a:bodyPr/>
        <a:lstStyle/>
        <a:p>
          <a:endParaRPr lang="es-CL"/>
        </a:p>
      </dgm:t>
    </dgm:pt>
    <dgm:pt modelId="{2ADAF1FE-6D78-453A-83FA-735156B913CC}">
      <dgm:prSet phldrT="[Texto]"/>
      <dgm:spPr/>
      <dgm:t>
        <a:bodyPr/>
        <a:lstStyle/>
        <a:p>
          <a:endParaRPr lang="es-CL" dirty="0"/>
        </a:p>
      </dgm:t>
    </dgm:pt>
    <dgm:pt modelId="{F7ADBCDF-7A2D-4B98-A686-07A7DD862A62}" type="parTrans" cxnId="{FE4DBD70-2333-4644-951E-1F425E49F2CE}">
      <dgm:prSet/>
      <dgm:spPr/>
      <dgm:t>
        <a:bodyPr/>
        <a:lstStyle/>
        <a:p>
          <a:endParaRPr lang="es-CL"/>
        </a:p>
      </dgm:t>
    </dgm:pt>
    <dgm:pt modelId="{07EE12AC-1D16-49AE-B997-C9FC723B9D50}" type="sibTrans" cxnId="{FE4DBD70-2333-4644-951E-1F425E49F2CE}">
      <dgm:prSet/>
      <dgm:spPr/>
      <dgm:t>
        <a:bodyPr/>
        <a:lstStyle/>
        <a:p>
          <a:endParaRPr lang="es-CL"/>
        </a:p>
      </dgm:t>
    </dgm:pt>
    <dgm:pt modelId="{F0CCC006-87B0-4628-8FEA-3D3114472A7B}" type="pres">
      <dgm:prSet presAssocID="{591B9E69-BF44-4BD3-B68D-C44ED331E8C2}" presName="Name0" presStyleCnt="0">
        <dgm:presLayoutVars>
          <dgm:dir/>
          <dgm:resizeHandles val="exact"/>
        </dgm:presLayoutVars>
      </dgm:prSet>
      <dgm:spPr/>
    </dgm:pt>
    <dgm:pt modelId="{DCA414CB-27D5-45C0-8942-328A4CCAC899}" type="pres">
      <dgm:prSet presAssocID="{63BB6FBD-919A-41ED-B9A6-6A385CF9CD5B}" presName="node" presStyleLbl="node1" presStyleIdx="0" presStyleCnt="4" custLinFactNeighborX="-5659" custLinFactNeighborY="-8214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B093DA7-7049-4FA6-8717-E0311F4EACAE}" type="pres">
      <dgm:prSet presAssocID="{DA8CFA77-2E82-429A-A36E-F1161B9A8390}" presName="sibTrans" presStyleLbl="sibTrans2D1" presStyleIdx="0" presStyleCnt="3"/>
      <dgm:spPr/>
      <dgm:t>
        <a:bodyPr/>
        <a:lstStyle/>
        <a:p>
          <a:endParaRPr lang="es-ES"/>
        </a:p>
      </dgm:t>
    </dgm:pt>
    <dgm:pt modelId="{17AA9599-2974-4344-936E-C72B5FE0B739}" type="pres">
      <dgm:prSet presAssocID="{DA8CFA77-2E82-429A-A36E-F1161B9A8390}" presName="connectorText" presStyleLbl="sibTrans2D1" presStyleIdx="0" presStyleCnt="3"/>
      <dgm:spPr/>
      <dgm:t>
        <a:bodyPr/>
        <a:lstStyle/>
        <a:p>
          <a:endParaRPr lang="es-ES"/>
        </a:p>
      </dgm:t>
    </dgm:pt>
    <dgm:pt modelId="{1B6E566A-4735-4036-BFF2-4BB6297A73FB}" type="pres">
      <dgm:prSet presAssocID="{62E727DF-91DC-4A25-A918-549F6F074C5E}" presName="node" presStyleLbl="node1" presStyleIdx="1" presStyleCnt="4" custLinFactNeighborX="-4958" custLinFactNeighborY="-8214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F105380-6F89-46E3-A3BB-398B079E6ED8}" type="pres">
      <dgm:prSet presAssocID="{A8E408A0-5E63-4CED-9C83-E6FFD7FE27B7}" presName="sibTrans" presStyleLbl="sibTrans2D1" presStyleIdx="1" presStyleCnt="3"/>
      <dgm:spPr/>
      <dgm:t>
        <a:bodyPr/>
        <a:lstStyle/>
        <a:p>
          <a:endParaRPr lang="es-ES"/>
        </a:p>
      </dgm:t>
    </dgm:pt>
    <dgm:pt modelId="{E61DF1F4-0AC9-493D-899B-CE51BB94DF37}" type="pres">
      <dgm:prSet presAssocID="{A8E408A0-5E63-4CED-9C83-E6FFD7FE27B7}" presName="connectorText" presStyleLbl="sibTrans2D1" presStyleIdx="1" presStyleCnt="3"/>
      <dgm:spPr/>
      <dgm:t>
        <a:bodyPr/>
        <a:lstStyle/>
        <a:p>
          <a:endParaRPr lang="es-ES"/>
        </a:p>
      </dgm:t>
    </dgm:pt>
    <dgm:pt modelId="{54A443E4-78A1-4666-BB4E-6CB681CBB190}" type="pres">
      <dgm:prSet presAssocID="{1B9E5DA4-B45A-45E5-BBAD-B9657647691A}" presName="node" presStyleLbl="node1" presStyleIdx="2" presStyleCnt="4" custLinFactNeighborX="-19504" custLinFactNeighborY="-8214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A66D6B4-F6EE-4FD9-9179-66AF9493CF96}" type="pres">
      <dgm:prSet presAssocID="{9FE031F5-AC11-471F-AB08-5F76626EDCCB}" presName="sibTrans" presStyleLbl="sibTrans2D1" presStyleIdx="2" presStyleCnt="3"/>
      <dgm:spPr/>
      <dgm:t>
        <a:bodyPr/>
        <a:lstStyle/>
        <a:p>
          <a:endParaRPr lang="es-ES"/>
        </a:p>
      </dgm:t>
    </dgm:pt>
    <dgm:pt modelId="{B7C7FE21-F9ED-4292-ADF1-E5619153F8EC}" type="pres">
      <dgm:prSet presAssocID="{9FE031F5-AC11-471F-AB08-5F76626EDCCB}" presName="connectorText" presStyleLbl="sibTrans2D1" presStyleIdx="2" presStyleCnt="3"/>
      <dgm:spPr/>
      <dgm:t>
        <a:bodyPr/>
        <a:lstStyle/>
        <a:p>
          <a:endParaRPr lang="es-ES"/>
        </a:p>
      </dgm:t>
    </dgm:pt>
    <dgm:pt modelId="{74DCECF1-8A5E-48D7-B7D1-4B60A5105F94}" type="pres">
      <dgm:prSet presAssocID="{2ADAF1FE-6D78-453A-83FA-735156B913CC}" presName="node" presStyleLbl="node1" presStyleIdx="3" presStyleCnt="4" custLinFactNeighborX="-3555" custLinFactNeighborY="-82148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4453AE05-DF78-4E3A-8E21-83989ECE2D41}" type="presOf" srcId="{DA8CFA77-2E82-429A-A36E-F1161B9A8390}" destId="{1B093DA7-7049-4FA6-8717-E0311F4EACAE}" srcOrd="0" destOrd="0" presId="urn:microsoft.com/office/officeart/2005/8/layout/process1"/>
    <dgm:cxn modelId="{89FB76D1-2268-4B67-8E6C-883CCA7BE405}" srcId="{591B9E69-BF44-4BD3-B68D-C44ED331E8C2}" destId="{62E727DF-91DC-4A25-A918-549F6F074C5E}" srcOrd="1" destOrd="0" parTransId="{EAFB98D4-B63E-4EA4-A487-9A8CF0F9E681}" sibTransId="{A8E408A0-5E63-4CED-9C83-E6FFD7FE27B7}"/>
    <dgm:cxn modelId="{13FE0ECF-4C36-49B5-9651-46237241C6D5}" type="presOf" srcId="{63BB6FBD-919A-41ED-B9A6-6A385CF9CD5B}" destId="{DCA414CB-27D5-45C0-8942-328A4CCAC899}" srcOrd="0" destOrd="0" presId="urn:microsoft.com/office/officeart/2005/8/layout/process1"/>
    <dgm:cxn modelId="{83BFB767-624C-4ED0-8BCD-42127B689C35}" type="presOf" srcId="{DA8CFA77-2E82-429A-A36E-F1161B9A8390}" destId="{17AA9599-2974-4344-936E-C72B5FE0B739}" srcOrd="1" destOrd="0" presId="urn:microsoft.com/office/officeart/2005/8/layout/process1"/>
    <dgm:cxn modelId="{81F47FF4-0768-410E-82D1-B1700887360A}" type="presOf" srcId="{2ADAF1FE-6D78-453A-83FA-735156B913CC}" destId="{74DCECF1-8A5E-48D7-B7D1-4B60A5105F94}" srcOrd="0" destOrd="0" presId="urn:microsoft.com/office/officeart/2005/8/layout/process1"/>
    <dgm:cxn modelId="{9F104853-B80C-4C79-A3DF-1689DCA57ED4}" type="presOf" srcId="{1B9E5DA4-B45A-45E5-BBAD-B9657647691A}" destId="{54A443E4-78A1-4666-BB4E-6CB681CBB190}" srcOrd="0" destOrd="0" presId="urn:microsoft.com/office/officeart/2005/8/layout/process1"/>
    <dgm:cxn modelId="{BDCB97A6-8818-4EF6-8863-31BD440AE088}" srcId="{591B9E69-BF44-4BD3-B68D-C44ED331E8C2}" destId="{63BB6FBD-919A-41ED-B9A6-6A385CF9CD5B}" srcOrd="0" destOrd="0" parTransId="{C7F5B46B-B852-4E47-A3D5-FE8F6C4094CA}" sibTransId="{DA8CFA77-2E82-429A-A36E-F1161B9A8390}"/>
    <dgm:cxn modelId="{5F46B68A-51AB-4625-BE2F-E380B7F59B8F}" type="presOf" srcId="{A8E408A0-5E63-4CED-9C83-E6FFD7FE27B7}" destId="{E61DF1F4-0AC9-493D-899B-CE51BB94DF37}" srcOrd="1" destOrd="0" presId="urn:microsoft.com/office/officeart/2005/8/layout/process1"/>
    <dgm:cxn modelId="{E7C07D43-5900-45A8-ABDC-33A542C1C5D9}" type="presOf" srcId="{9FE031F5-AC11-471F-AB08-5F76626EDCCB}" destId="{5A66D6B4-F6EE-4FD9-9179-66AF9493CF96}" srcOrd="0" destOrd="0" presId="urn:microsoft.com/office/officeart/2005/8/layout/process1"/>
    <dgm:cxn modelId="{54045A5D-C1F1-4E89-AF63-D5B367F9B9BF}" type="presOf" srcId="{A8E408A0-5E63-4CED-9C83-E6FFD7FE27B7}" destId="{EF105380-6F89-46E3-A3BB-398B079E6ED8}" srcOrd="0" destOrd="0" presId="urn:microsoft.com/office/officeart/2005/8/layout/process1"/>
    <dgm:cxn modelId="{FE4DBD70-2333-4644-951E-1F425E49F2CE}" srcId="{591B9E69-BF44-4BD3-B68D-C44ED331E8C2}" destId="{2ADAF1FE-6D78-453A-83FA-735156B913CC}" srcOrd="3" destOrd="0" parTransId="{F7ADBCDF-7A2D-4B98-A686-07A7DD862A62}" sibTransId="{07EE12AC-1D16-49AE-B997-C9FC723B9D50}"/>
    <dgm:cxn modelId="{5297684C-1D97-446C-BF6B-279FFC5BEFBA}" srcId="{591B9E69-BF44-4BD3-B68D-C44ED331E8C2}" destId="{1B9E5DA4-B45A-45E5-BBAD-B9657647691A}" srcOrd="2" destOrd="0" parTransId="{9356169B-5E72-4FFF-8F03-CE3E82AF7433}" sibTransId="{9FE031F5-AC11-471F-AB08-5F76626EDCCB}"/>
    <dgm:cxn modelId="{BD33D253-4332-4A08-9657-834C1BC7A808}" type="presOf" srcId="{9FE031F5-AC11-471F-AB08-5F76626EDCCB}" destId="{B7C7FE21-F9ED-4292-ADF1-E5619153F8EC}" srcOrd="1" destOrd="0" presId="urn:microsoft.com/office/officeart/2005/8/layout/process1"/>
    <dgm:cxn modelId="{5D30ED1C-0903-483F-93B6-6954F8213E29}" type="presOf" srcId="{62E727DF-91DC-4A25-A918-549F6F074C5E}" destId="{1B6E566A-4735-4036-BFF2-4BB6297A73FB}" srcOrd="0" destOrd="0" presId="urn:microsoft.com/office/officeart/2005/8/layout/process1"/>
    <dgm:cxn modelId="{550D8119-B057-4EDD-822E-FC6F9FAA9C0A}" type="presOf" srcId="{591B9E69-BF44-4BD3-B68D-C44ED331E8C2}" destId="{F0CCC006-87B0-4628-8FEA-3D3114472A7B}" srcOrd="0" destOrd="0" presId="urn:microsoft.com/office/officeart/2005/8/layout/process1"/>
    <dgm:cxn modelId="{E007A761-D9F8-48AC-A67B-02FA4FA01E5F}" type="presParOf" srcId="{F0CCC006-87B0-4628-8FEA-3D3114472A7B}" destId="{DCA414CB-27D5-45C0-8942-328A4CCAC899}" srcOrd="0" destOrd="0" presId="urn:microsoft.com/office/officeart/2005/8/layout/process1"/>
    <dgm:cxn modelId="{9F75908D-C999-4B59-BABA-F09F4C572E4C}" type="presParOf" srcId="{F0CCC006-87B0-4628-8FEA-3D3114472A7B}" destId="{1B093DA7-7049-4FA6-8717-E0311F4EACAE}" srcOrd="1" destOrd="0" presId="urn:microsoft.com/office/officeart/2005/8/layout/process1"/>
    <dgm:cxn modelId="{3ECF6D53-CE7D-48BC-890C-25DC27D4E1B5}" type="presParOf" srcId="{1B093DA7-7049-4FA6-8717-E0311F4EACAE}" destId="{17AA9599-2974-4344-936E-C72B5FE0B739}" srcOrd="0" destOrd="0" presId="urn:microsoft.com/office/officeart/2005/8/layout/process1"/>
    <dgm:cxn modelId="{107E17F9-FFF0-480A-968F-91FCC0016BFC}" type="presParOf" srcId="{F0CCC006-87B0-4628-8FEA-3D3114472A7B}" destId="{1B6E566A-4735-4036-BFF2-4BB6297A73FB}" srcOrd="2" destOrd="0" presId="urn:microsoft.com/office/officeart/2005/8/layout/process1"/>
    <dgm:cxn modelId="{D6CBAB7C-BC8B-48FE-9D73-F7EB1E51D5B2}" type="presParOf" srcId="{F0CCC006-87B0-4628-8FEA-3D3114472A7B}" destId="{EF105380-6F89-46E3-A3BB-398B079E6ED8}" srcOrd="3" destOrd="0" presId="urn:microsoft.com/office/officeart/2005/8/layout/process1"/>
    <dgm:cxn modelId="{2BBDCBAD-BF88-45BB-B014-57CA6474D1F9}" type="presParOf" srcId="{EF105380-6F89-46E3-A3BB-398B079E6ED8}" destId="{E61DF1F4-0AC9-493D-899B-CE51BB94DF37}" srcOrd="0" destOrd="0" presId="urn:microsoft.com/office/officeart/2005/8/layout/process1"/>
    <dgm:cxn modelId="{6A425442-FF4A-45A9-9B33-AD0CAE9C1B36}" type="presParOf" srcId="{F0CCC006-87B0-4628-8FEA-3D3114472A7B}" destId="{54A443E4-78A1-4666-BB4E-6CB681CBB190}" srcOrd="4" destOrd="0" presId="urn:microsoft.com/office/officeart/2005/8/layout/process1"/>
    <dgm:cxn modelId="{5676794E-2257-44C7-BD3C-00584E0C192E}" type="presParOf" srcId="{F0CCC006-87B0-4628-8FEA-3D3114472A7B}" destId="{5A66D6B4-F6EE-4FD9-9179-66AF9493CF96}" srcOrd="5" destOrd="0" presId="urn:microsoft.com/office/officeart/2005/8/layout/process1"/>
    <dgm:cxn modelId="{2B06D9AC-8956-4294-8A46-9E827B6A03A2}" type="presParOf" srcId="{5A66D6B4-F6EE-4FD9-9179-66AF9493CF96}" destId="{B7C7FE21-F9ED-4292-ADF1-E5619153F8EC}" srcOrd="0" destOrd="0" presId="urn:microsoft.com/office/officeart/2005/8/layout/process1"/>
    <dgm:cxn modelId="{512D9FF0-7264-486B-AEA0-AFE2F5B7B239}" type="presParOf" srcId="{F0CCC006-87B0-4628-8FEA-3D3114472A7B}" destId="{74DCECF1-8A5E-48D7-B7D1-4B60A5105F94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1B9E69-BF44-4BD3-B68D-C44ED331E8C2}" type="doc">
      <dgm:prSet loTypeId="urn:microsoft.com/office/officeart/2005/8/layout/process1" loCatId="process" qsTypeId="urn:microsoft.com/office/officeart/2005/8/quickstyle/simple1#2" qsCatId="simple" csTypeId="urn:microsoft.com/office/officeart/2005/8/colors/accent1_2#2" csCatId="accent1" phldr="1"/>
      <dgm:spPr/>
    </dgm:pt>
    <dgm:pt modelId="{63BB6FBD-919A-41ED-B9A6-6A385CF9CD5B}">
      <dgm:prSet phldrT="[Texto]"/>
      <dgm:spPr/>
      <dgm:t>
        <a:bodyPr/>
        <a:lstStyle/>
        <a:p>
          <a:r>
            <a:rPr lang="es-CL" dirty="0" smtClean="0"/>
            <a:t>3</a:t>
          </a:r>
          <a:endParaRPr lang="es-CL" dirty="0"/>
        </a:p>
      </dgm:t>
    </dgm:pt>
    <dgm:pt modelId="{C7F5B46B-B852-4E47-A3D5-FE8F6C4094CA}" type="parTrans" cxnId="{BDCB97A6-8818-4EF6-8863-31BD440AE088}">
      <dgm:prSet/>
      <dgm:spPr/>
      <dgm:t>
        <a:bodyPr/>
        <a:lstStyle/>
        <a:p>
          <a:endParaRPr lang="es-CL"/>
        </a:p>
      </dgm:t>
    </dgm:pt>
    <dgm:pt modelId="{DA8CFA77-2E82-429A-A36E-F1161B9A8390}" type="sibTrans" cxnId="{BDCB97A6-8818-4EF6-8863-31BD440AE088}">
      <dgm:prSet/>
      <dgm:spPr/>
      <dgm:t>
        <a:bodyPr/>
        <a:lstStyle/>
        <a:p>
          <a:endParaRPr lang="es-CL"/>
        </a:p>
      </dgm:t>
    </dgm:pt>
    <dgm:pt modelId="{62E727DF-91DC-4A25-A918-549F6F074C5E}">
      <dgm:prSet phldrT="[Texto]"/>
      <dgm:spPr/>
      <dgm:t>
        <a:bodyPr/>
        <a:lstStyle/>
        <a:p>
          <a:r>
            <a:rPr lang="es-CL" dirty="0" smtClean="0"/>
            <a:t>6</a:t>
          </a:r>
          <a:endParaRPr lang="es-CL" dirty="0"/>
        </a:p>
      </dgm:t>
    </dgm:pt>
    <dgm:pt modelId="{EAFB98D4-B63E-4EA4-A487-9A8CF0F9E681}" type="parTrans" cxnId="{89FB76D1-2268-4B67-8E6C-883CCA7BE405}">
      <dgm:prSet/>
      <dgm:spPr/>
      <dgm:t>
        <a:bodyPr/>
        <a:lstStyle/>
        <a:p>
          <a:endParaRPr lang="es-CL"/>
        </a:p>
      </dgm:t>
    </dgm:pt>
    <dgm:pt modelId="{A8E408A0-5E63-4CED-9C83-E6FFD7FE27B7}" type="sibTrans" cxnId="{89FB76D1-2268-4B67-8E6C-883CCA7BE405}">
      <dgm:prSet/>
      <dgm:spPr/>
      <dgm:t>
        <a:bodyPr/>
        <a:lstStyle/>
        <a:p>
          <a:endParaRPr lang="es-CL"/>
        </a:p>
      </dgm:t>
    </dgm:pt>
    <dgm:pt modelId="{1B9E5DA4-B45A-45E5-BBAD-B9657647691A}">
      <dgm:prSet phldrT="[Texto]"/>
      <dgm:spPr/>
      <dgm:t>
        <a:bodyPr/>
        <a:lstStyle/>
        <a:p>
          <a:r>
            <a:rPr lang="es-CL" dirty="0" smtClean="0"/>
            <a:t>9</a:t>
          </a:r>
          <a:endParaRPr lang="es-CL" dirty="0"/>
        </a:p>
      </dgm:t>
    </dgm:pt>
    <dgm:pt modelId="{9356169B-5E72-4FFF-8F03-CE3E82AF7433}" type="parTrans" cxnId="{5297684C-1D97-446C-BF6B-279FFC5BEFBA}">
      <dgm:prSet/>
      <dgm:spPr/>
      <dgm:t>
        <a:bodyPr/>
        <a:lstStyle/>
        <a:p>
          <a:endParaRPr lang="es-CL"/>
        </a:p>
      </dgm:t>
    </dgm:pt>
    <dgm:pt modelId="{9FE031F5-AC11-471F-AB08-5F76626EDCCB}" type="sibTrans" cxnId="{5297684C-1D97-446C-BF6B-279FFC5BEFBA}">
      <dgm:prSet/>
      <dgm:spPr/>
      <dgm:t>
        <a:bodyPr/>
        <a:lstStyle/>
        <a:p>
          <a:endParaRPr lang="es-CL"/>
        </a:p>
      </dgm:t>
    </dgm:pt>
    <dgm:pt modelId="{2ADAF1FE-6D78-453A-83FA-735156B913CC}">
      <dgm:prSet phldrT="[Texto]"/>
      <dgm:spPr/>
      <dgm:t>
        <a:bodyPr/>
        <a:lstStyle/>
        <a:p>
          <a:r>
            <a:rPr lang="es-CL" dirty="0" smtClean="0"/>
            <a:t>?</a:t>
          </a:r>
          <a:endParaRPr lang="es-CL" dirty="0"/>
        </a:p>
      </dgm:t>
    </dgm:pt>
    <dgm:pt modelId="{F7ADBCDF-7A2D-4B98-A686-07A7DD862A62}" type="parTrans" cxnId="{FE4DBD70-2333-4644-951E-1F425E49F2CE}">
      <dgm:prSet/>
      <dgm:spPr/>
      <dgm:t>
        <a:bodyPr/>
        <a:lstStyle/>
        <a:p>
          <a:endParaRPr lang="es-CL"/>
        </a:p>
      </dgm:t>
    </dgm:pt>
    <dgm:pt modelId="{07EE12AC-1D16-49AE-B997-C9FC723B9D50}" type="sibTrans" cxnId="{FE4DBD70-2333-4644-951E-1F425E49F2CE}">
      <dgm:prSet/>
      <dgm:spPr/>
      <dgm:t>
        <a:bodyPr/>
        <a:lstStyle/>
        <a:p>
          <a:endParaRPr lang="es-CL"/>
        </a:p>
      </dgm:t>
    </dgm:pt>
    <dgm:pt modelId="{F0CCC006-87B0-4628-8FEA-3D3114472A7B}" type="pres">
      <dgm:prSet presAssocID="{591B9E69-BF44-4BD3-B68D-C44ED331E8C2}" presName="Name0" presStyleCnt="0">
        <dgm:presLayoutVars>
          <dgm:dir/>
          <dgm:resizeHandles val="exact"/>
        </dgm:presLayoutVars>
      </dgm:prSet>
      <dgm:spPr/>
    </dgm:pt>
    <dgm:pt modelId="{DCA414CB-27D5-45C0-8942-328A4CCAC899}" type="pres">
      <dgm:prSet presAssocID="{63BB6FBD-919A-41ED-B9A6-6A385CF9CD5B}" presName="node" presStyleLbl="node1" presStyleIdx="0" presStyleCnt="4" custLinFactY="-41503" custLinFactNeighborX="-5556" custLinFactNeighborY="-10000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B093DA7-7049-4FA6-8717-E0311F4EACAE}" type="pres">
      <dgm:prSet presAssocID="{DA8CFA77-2E82-429A-A36E-F1161B9A8390}" presName="sibTrans" presStyleLbl="sibTrans2D1" presStyleIdx="0" presStyleCnt="3"/>
      <dgm:spPr/>
      <dgm:t>
        <a:bodyPr/>
        <a:lstStyle/>
        <a:p>
          <a:endParaRPr lang="es-ES"/>
        </a:p>
      </dgm:t>
    </dgm:pt>
    <dgm:pt modelId="{17AA9599-2974-4344-936E-C72B5FE0B739}" type="pres">
      <dgm:prSet presAssocID="{DA8CFA77-2E82-429A-A36E-F1161B9A8390}" presName="connectorText" presStyleLbl="sibTrans2D1" presStyleIdx="0" presStyleCnt="3"/>
      <dgm:spPr/>
      <dgm:t>
        <a:bodyPr/>
        <a:lstStyle/>
        <a:p>
          <a:endParaRPr lang="es-ES"/>
        </a:p>
      </dgm:t>
    </dgm:pt>
    <dgm:pt modelId="{1B6E566A-4735-4036-BFF2-4BB6297A73FB}" type="pres">
      <dgm:prSet presAssocID="{62E727DF-91DC-4A25-A918-549F6F074C5E}" presName="node" presStyleLbl="node1" presStyleIdx="1" presStyleCnt="4" custLinFactY="-41503" custLinFactNeighborX="5415" custLinFactNeighborY="-10000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F105380-6F89-46E3-A3BB-398B079E6ED8}" type="pres">
      <dgm:prSet presAssocID="{A8E408A0-5E63-4CED-9C83-E6FFD7FE27B7}" presName="sibTrans" presStyleLbl="sibTrans2D1" presStyleIdx="1" presStyleCnt="3"/>
      <dgm:spPr/>
      <dgm:t>
        <a:bodyPr/>
        <a:lstStyle/>
        <a:p>
          <a:endParaRPr lang="es-ES"/>
        </a:p>
      </dgm:t>
    </dgm:pt>
    <dgm:pt modelId="{E61DF1F4-0AC9-493D-899B-CE51BB94DF37}" type="pres">
      <dgm:prSet presAssocID="{A8E408A0-5E63-4CED-9C83-E6FFD7FE27B7}" presName="connectorText" presStyleLbl="sibTrans2D1" presStyleIdx="1" presStyleCnt="3"/>
      <dgm:spPr/>
      <dgm:t>
        <a:bodyPr/>
        <a:lstStyle/>
        <a:p>
          <a:endParaRPr lang="es-ES"/>
        </a:p>
      </dgm:t>
    </dgm:pt>
    <dgm:pt modelId="{54A443E4-78A1-4666-BB4E-6CB681CBB190}" type="pres">
      <dgm:prSet presAssocID="{1B9E5DA4-B45A-45E5-BBAD-B9657647691A}" presName="node" presStyleLbl="node1" presStyleIdx="2" presStyleCnt="4" custLinFactY="-41503" custLinFactNeighborX="-8510" custLinFactNeighborY="-10000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A66D6B4-F6EE-4FD9-9179-66AF9493CF96}" type="pres">
      <dgm:prSet presAssocID="{9FE031F5-AC11-471F-AB08-5F76626EDCCB}" presName="sibTrans" presStyleLbl="sibTrans2D1" presStyleIdx="2" presStyleCnt="3"/>
      <dgm:spPr/>
      <dgm:t>
        <a:bodyPr/>
        <a:lstStyle/>
        <a:p>
          <a:endParaRPr lang="es-ES"/>
        </a:p>
      </dgm:t>
    </dgm:pt>
    <dgm:pt modelId="{B7C7FE21-F9ED-4292-ADF1-E5619153F8EC}" type="pres">
      <dgm:prSet presAssocID="{9FE031F5-AC11-471F-AB08-5F76626EDCCB}" presName="connectorText" presStyleLbl="sibTrans2D1" presStyleIdx="2" presStyleCnt="3"/>
      <dgm:spPr/>
      <dgm:t>
        <a:bodyPr/>
        <a:lstStyle/>
        <a:p>
          <a:endParaRPr lang="es-ES"/>
        </a:p>
      </dgm:t>
    </dgm:pt>
    <dgm:pt modelId="{74DCECF1-8A5E-48D7-B7D1-4B60A5105F94}" type="pres">
      <dgm:prSet presAssocID="{2ADAF1FE-6D78-453A-83FA-735156B913CC}" presName="node" presStyleLbl="node1" presStyleIdx="3" presStyleCnt="4" custLinFactY="-41503" custLinFactNeighborX="-9986" custLinFactNeighborY="-10000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4BF6E142-8681-4FF9-AF11-5B3B887078C2}" type="presOf" srcId="{A8E408A0-5E63-4CED-9C83-E6FFD7FE27B7}" destId="{E61DF1F4-0AC9-493D-899B-CE51BB94DF37}" srcOrd="1" destOrd="0" presId="urn:microsoft.com/office/officeart/2005/8/layout/process1"/>
    <dgm:cxn modelId="{89FB76D1-2268-4B67-8E6C-883CCA7BE405}" srcId="{591B9E69-BF44-4BD3-B68D-C44ED331E8C2}" destId="{62E727DF-91DC-4A25-A918-549F6F074C5E}" srcOrd="1" destOrd="0" parTransId="{EAFB98D4-B63E-4EA4-A487-9A8CF0F9E681}" sibTransId="{A8E408A0-5E63-4CED-9C83-E6FFD7FE27B7}"/>
    <dgm:cxn modelId="{93CE7F65-1E8C-4711-B4E5-5A6A93763CCA}" type="presOf" srcId="{A8E408A0-5E63-4CED-9C83-E6FFD7FE27B7}" destId="{EF105380-6F89-46E3-A3BB-398B079E6ED8}" srcOrd="0" destOrd="0" presId="urn:microsoft.com/office/officeart/2005/8/layout/process1"/>
    <dgm:cxn modelId="{6A05BE90-A671-4807-8168-BDD3B15A2FA0}" type="presOf" srcId="{DA8CFA77-2E82-429A-A36E-F1161B9A8390}" destId="{17AA9599-2974-4344-936E-C72B5FE0B739}" srcOrd="1" destOrd="0" presId="urn:microsoft.com/office/officeart/2005/8/layout/process1"/>
    <dgm:cxn modelId="{4583D1F5-859E-4E72-BABB-0478CA154BD7}" type="presOf" srcId="{62E727DF-91DC-4A25-A918-549F6F074C5E}" destId="{1B6E566A-4735-4036-BFF2-4BB6297A73FB}" srcOrd="0" destOrd="0" presId="urn:microsoft.com/office/officeart/2005/8/layout/process1"/>
    <dgm:cxn modelId="{DEF34D46-1030-465E-9959-D46C443557E6}" type="presOf" srcId="{63BB6FBD-919A-41ED-B9A6-6A385CF9CD5B}" destId="{DCA414CB-27D5-45C0-8942-328A4CCAC899}" srcOrd="0" destOrd="0" presId="urn:microsoft.com/office/officeart/2005/8/layout/process1"/>
    <dgm:cxn modelId="{15B5B8AF-12F0-4407-BAD5-741889759B5F}" type="presOf" srcId="{9FE031F5-AC11-471F-AB08-5F76626EDCCB}" destId="{5A66D6B4-F6EE-4FD9-9179-66AF9493CF96}" srcOrd="0" destOrd="0" presId="urn:microsoft.com/office/officeart/2005/8/layout/process1"/>
    <dgm:cxn modelId="{33C406AC-81B4-4C72-9C16-A827A49870E1}" type="presOf" srcId="{591B9E69-BF44-4BD3-B68D-C44ED331E8C2}" destId="{F0CCC006-87B0-4628-8FEA-3D3114472A7B}" srcOrd="0" destOrd="0" presId="urn:microsoft.com/office/officeart/2005/8/layout/process1"/>
    <dgm:cxn modelId="{258236F9-BCCD-488D-8285-935FEA8E1F44}" type="presOf" srcId="{2ADAF1FE-6D78-453A-83FA-735156B913CC}" destId="{74DCECF1-8A5E-48D7-B7D1-4B60A5105F94}" srcOrd="0" destOrd="0" presId="urn:microsoft.com/office/officeart/2005/8/layout/process1"/>
    <dgm:cxn modelId="{BDCB97A6-8818-4EF6-8863-31BD440AE088}" srcId="{591B9E69-BF44-4BD3-B68D-C44ED331E8C2}" destId="{63BB6FBD-919A-41ED-B9A6-6A385CF9CD5B}" srcOrd="0" destOrd="0" parTransId="{C7F5B46B-B852-4E47-A3D5-FE8F6C4094CA}" sibTransId="{DA8CFA77-2E82-429A-A36E-F1161B9A8390}"/>
    <dgm:cxn modelId="{35083D97-EB97-4306-8908-FB21F0BD0030}" type="presOf" srcId="{1B9E5DA4-B45A-45E5-BBAD-B9657647691A}" destId="{54A443E4-78A1-4666-BB4E-6CB681CBB190}" srcOrd="0" destOrd="0" presId="urn:microsoft.com/office/officeart/2005/8/layout/process1"/>
    <dgm:cxn modelId="{86D54049-5EAD-4D18-9F9F-DDBC191001C0}" type="presOf" srcId="{9FE031F5-AC11-471F-AB08-5F76626EDCCB}" destId="{B7C7FE21-F9ED-4292-ADF1-E5619153F8EC}" srcOrd="1" destOrd="0" presId="urn:microsoft.com/office/officeart/2005/8/layout/process1"/>
    <dgm:cxn modelId="{5297684C-1D97-446C-BF6B-279FFC5BEFBA}" srcId="{591B9E69-BF44-4BD3-B68D-C44ED331E8C2}" destId="{1B9E5DA4-B45A-45E5-BBAD-B9657647691A}" srcOrd="2" destOrd="0" parTransId="{9356169B-5E72-4FFF-8F03-CE3E82AF7433}" sibTransId="{9FE031F5-AC11-471F-AB08-5F76626EDCCB}"/>
    <dgm:cxn modelId="{FE4DBD70-2333-4644-951E-1F425E49F2CE}" srcId="{591B9E69-BF44-4BD3-B68D-C44ED331E8C2}" destId="{2ADAF1FE-6D78-453A-83FA-735156B913CC}" srcOrd="3" destOrd="0" parTransId="{F7ADBCDF-7A2D-4B98-A686-07A7DD862A62}" sibTransId="{07EE12AC-1D16-49AE-B997-C9FC723B9D50}"/>
    <dgm:cxn modelId="{26218D41-9F26-41B6-8511-3D71F501A29A}" type="presOf" srcId="{DA8CFA77-2E82-429A-A36E-F1161B9A8390}" destId="{1B093DA7-7049-4FA6-8717-E0311F4EACAE}" srcOrd="0" destOrd="0" presId="urn:microsoft.com/office/officeart/2005/8/layout/process1"/>
    <dgm:cxn modelId="{955B6983-3FBA-4095-B462-0E8DFFE20E44}" type="presParOf" srcId="{F0CCC006-87B0-4628-8FEA-3D3114472A7B}" destId="{DCA414CB-27D5-45C0-8942-328A4CCAC899}" srcOrd="0" destOrd="0" presId="urn:microsoft.com/office/officeart/2005/8/layout/process1"/>
    <dgm:cxn modelId="{0773FE1B-0F26-4F74-93F1-39D6A1D13C25}" type="presParOf" srcId="{F0CCC006-87B0-4628-8FEA-3D3114472A7B}" destId="{1B093DA7-7049-4FA6-8717-E0311F4EACAE}" srcOrd="1" destOrd="0" presId="urn:microsoft.com/office/officeart/2005/8/layout/process1"/>
    <dgm:cxn modelId="{24E7CB6B-9B74-481E-8221-60144B9BD3DF}" type="presParOf" srcId="{1B093DA7-7049-4FA6-8717-E0311F4EACAE}" destId="{17AA9599-2974-4344-936E-C72B5FE0B739}" srcOrd="0" destOrd="0" presId="urn:microsoft.com/office/officeart/2005/8/layout/process1"/>
    <dgm:cxn modelId="{8BF1862A-CAEB-43FE-B402-1B393546C425}" type="presParOf" srcId="{F0CCC006-87B0-4628-8FEA-3D3114472A7B}" destId="{1B6E566A-4735-4036-BFF2-4BB6297A73FB}" srcOrd="2" destOrd="0" presId="urn:microsoft.com/office/officeart/2005/8/layout/process1"/>
    <dgm:cxn modelId="{F2600E07-BED8-4D6B-8234-FFED6BEA815F}" type="presParOf" srcId="{F0CCC006-87B0-4628-8FEA-3D3114472A7B}" destId="{EF105380-6F89-46E3-A3BB-398B079E6ED8}" srcOrd="3" destOrd="0" presId="urn:microsoft.com/office/officeart/2005/8/layout/process1"/>
    <dgm:cxn modelId="{DC8C23D1-5037-4A54-BB62-848FDDDFE309}" type="presParOf" srcId="{EF105380-6F89-46E3-A3BB-398B079E6ED8}" destId="{E61DF1F4-0AC9-493D-899B-CE51BB94DF37}" srcOrd="0" destOrd="0" presId="urn:microsoft.com/office/officeart/2005/8/layout/process1"/>
    <dgm:cxn modelId="{5CC55FAB-7CD4-4BC8-B5F2-86F712326B39}" type="presParOf" srcId="{F0CCC006-87B0-4628-8FEA-3D3114472A7B}" destId="{54A443E4-78A1-4666-BB4E-6CB681CBB190}" srcOrd="4" destOrd="0" presId="urn:microsoft.com/office/officeart/2005/8/layout/process1"/>
    <dgm:cxn modelId="{B1229DEB-D155-4B7C-B964-7F274B446E67}" type="presParOf" srcId="{F0CCC006-87B0-4628-8FEA-3D3114472A7B}" destId="{5A66D6B4-F6EE-4FD9-9179-66AF9493CF96}" srcOrd="5" destOrd="0" presId="urn:microsoft.com/office/officeart/2005/8/layout/process1"/>
    <dgm:cxn modelId="{EC6FA554-409C-4F58-AE35-765C0B437F2F}" type="presParOf" srcId="{5A66D6B4-F6EE-4FD9-9179-66AF9493CF96}" destId="{B7C7FE21-F9ED-4292-ADF1-E5619153F8EC}" srcOrd="0" destOrd="0" presId="urn:microsoft.com/office/officeart/2005/8/layout/process1"/>
    <dgm:cxn modelId="{569D3E7F-9DA5-438E-B725-3DE48B89A8FF}" type="presParOf" srcId="{F0CCC006-87B0-4628-8FEA-3D3114472A7B}" destId="{74DCECF1-8A5E-48D7-B7D1-4B60A5105F94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A414CB-27D5-45C0-8942-328A4CCAC899}">
      <dsp:nvSpPr>
        <dsp:cNvPr id="0" name=""/>
        <dsp:cNvSpPr/>
      </dsp:nvSpPr>
      <dsp:spPr>
        <a:xfrm>
          <a:off x="0" y="1103308"/>
          <a:ext cx="1171277" cy="7027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3100" kern="1200" dirty="0" smtClean="0"/>
            <a:t>3</a:t>
          </a:r>
          <a:endParaRPr lang="es-CL" sz="3100" kern="1200" dirty="0"/>
        </a:p>
      </dsp:txBody>
      <dsp:txXfrm>
        <a:off x="20583" y="1123891"/>
        <a:ext cx="1130111" cy="661600"/>
      </dsp:txXfrm>
    </dsp:sp>
    <dsp:sp modelId="{1B093DA7-7049-4FA6-8717-E0311F4EACAE}">
      <dsp:nvSpPr>
        <dsp:cNvPr id="0" name=""/>
        <dsp:cNvSpPr/>
      </dsp:nvSpPr>
      <dsp:spPr>
        <a:xfrm>
          <a:off x="1283267" y="1309453"/>
          <a:ext cx="237419" cy="2904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1300" kern="1200"/>
        </a:p>
      </dsp:txBody>
      <dsp:txXfrm>
        <a:off x="1283267" y="1367548"/>
        <a:ext cx="166193" cy="174286"/>
      </dsp:txXfrm>
    </dsp:sp>
    <dsp:sp modelId="{1B6E566A-4735-4036-BFF2-4BB6297A73FB}">
      <dsp:nvSpPr>
        <dsp:cNvPr id="0" name=""/>
        <dsp:cNvSpPr/>
      </dsp:nvSpPr>
      <dsp:spPr>
        <a:xfrm>
          <a:off x="1619238" y="1103308"/>
          <a:ext cx="1171277" cy="7027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3100" kern="1200" dirty="0" smtClean="0"/>
            <a:t>6</a:t>
          </a:r>
          <a:endParaRPr lang="es-CL" sz="3100" kern="1200" dirty="0"/>
        </a:p>
      </dsp:txBody>
      <dsp:txXfrm>
        <a:off x="1639821" y="1123891"/>
        <a:ext cx="1130111" cy="661600"/>
      </dsp:txXfrm>
    </dsp:sp>
    <dsp:sp modelId="{EF105380-6F89-46E3-A3BB-398B079E6ED8}">
      <dsp:nvSpPr>
        <dsp:cNvPr id="0" name=""/>
        <dsp:cNvSpPr/>
      </dsp:nvSpPr>
      <dsp:spPr>
        <a:xfrm>
          <a:off x="2890606" y="1309453"/>
          <a:ext cx="212191" cy="2904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1300" kern="1200"/>
        </a:p>
      </dsp:txBody>
      <dsp:txXfrm>
        <a:off x="2890606" y="1367548"/>
        <a:ext cx="148534" cy="174286"/>
      </dsp:txXfrm>
    </dsp:sp>
    <dsp:sp modelId="{54A443E4-78A1-4666-BB4E-6CB681CBB190}">
      <dsp:nvSpPr>
        <dsp:cNvPr id="0" name=""/>
        <dsp:cNvSpPr/>
      </dsp:nvSpPr>
      <dsp:spPr>
        <a:xfrm>
          <a:off x="3190877" y="1103308"/>
          <a:ext cx="1171277" cy="7027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3100" kern="1200" dirty="0" smtClean="0"/>
            <a:t>9</a:t>
          </a:r>
          <a:endParaRPr lang="es-CL" sz="3100" kern="1200" dirty="0"/>
        </a:p>
      </dsp:txBody>
      <dsp:txXfrm>
        <a:off x="3211460" y="1123891"/>
        <a:ext cx="1130111" cy="661600"/>
      </dsp:txXfrm>
    </dsp:sp>
    <dsp:sp modelId="{5A66D6B4-F6EE-4FD9-9179-66AF9493CF96}">
      <dsp:nvSpPr>
        <dsp:cNvPr id="0" name=""/>
        <dsp:cNvSpPr/>
      </dsp:nvSpPr>
      <dsp:spPr>
        <a:xfrm>
          <a:off x="4497962" y="1309453"/>
          <a:ext cx="287913" cy="2904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1300" kern="1200"/>
        </a:p>
      </dsp:txBody>
      <dsp:txXfrm>
        <a:off x="4497962" y="1367548"/>
        <a:ext cx="201539" cy="174286"/>
      </dsp:txXfrm>
    </dsp:sp>
    <dsp:sp modelId="{74DCECF1-8A5E-48D7-B7D1-4B60A5105F94}">
      <dsp:nvSpPr>
        <dsp:cNvPr id="0" name=""/>
        <dsp:cNvSpPr/>
      </dsp:nvSpPr>
      <dsp:spPr>
        <a:xfrm>
          <a:off x="4905388" y="1103308"/>
          <a:ext cx="1171277" cy="7027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3100" kern="1200" dirty="0"/>
        </a:p>
      </dsp:txBody>
      <dsp:txXfrm>
        <a:off x="4925971" y="1123891"/>
        <a:ext cx="1130111" cy="6616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A414CB-27D5-45C0-8942-328A4CCAC899}">
      <dsp:nvSpPr>
        <dsp:cNvPr id="0" name=""/>
        <dsp:cNvSpPr/>
      </dsp:nvSpPr>
      <dsp:spPr>
        <a:xfrm>
          <a:off x="0" y="614353"/>
          <a:ext cx="1434814" cy="8608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3900" kern="1200" dirty="0" smtClean="0"/>
            <a:t>3</a:t>
          </a:r>
          <a:endParaRPr lang="es-CL" sz="3900" kern="1200" dirty="0"/>
        </a:p>
      </dsp:txBody>
      <dsp:txXfrm>
        <a:off x="25215" y="639568"/>
        <a:ext cx="1384384" cy="810458"/>
      </dsp:txXfrm>
    </dsp:sp>
    <dsp:sp modelId="{1B093DA7-7049-4FA6-8717-E0311F4EACAE}">
      <dsp:nvSpPr>
        <dsp:cNvPr id="0" name=""/>
        <dsp:cNvSpPr/>
      </dsp:nvSpPr>
      <dsp:spPr>
        <a:xfrm>
          <a:off x="1586886" y="866880"/>
          <a:ext cx="322391" cy="35583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1600" kern="1200"/>
        </a:p>
      </dsp:txBody>
      <dsp:txXfrm>
        <a:off x="1586886" y="938047"/>
        <a:ext cx="225674" cy="213500"/>
      </dsp:txXfrm>
    </dsp:sp>
    <dsp:sp modelId="{1B6E566A-4735-4036-BFF2-4BB6297A73FB}">
      <dsp:nvSpPr>
        <dsp:cNvPr id="0" name=""/>
        <dsp:cNvSpPr/>
      </dsp:nvSpPr>
      <dsp:spPr>
        <a:xfrm>
          <a:off x="2043100" y="614353"/>
          <a:ext cx="1434814" cy="8608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3900" kern="1200" dirty="0" smtClean="0"/>
            <a:t>6</a:t>
          </a:r>
          <a:endParaRPr lang="es-CL" sz="3900" kern="1200" dirty="0"/>
        </a:p>
      </dsp:txBody>
      <dsp:txXfrm>
        <a:off x="2068315" y="639568"/>
        <a:ext cx="1384384" cy="810458"/>
      </dsp:txXfrm>
    </dsp:sp>
    <dsp:sp modelId="{EF105380-6F89-46E3-A3BB-398B079E6ED8}">
      <dsp:nvSpPr>
        <dsp:cNvPr id="0" name=""/>
        <dsp:cNvSpPr/>
      </dsp:nvSpPr>
      <dsp:spPr>
        <a:xfrm>
          <a:off x="3601416" y="866880"/>
          <a:ext cx="261823" cy="35583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1600" kern="1200"/>
        </a:p>
      </dsp:txBody>
      <dsp:txXfrm>
        <a:off x="3601416" y="938047"/>
        <a:ext cx="183276" cy="213500"/>
      </dsp:txXfrm>
    </dsp:sp>
    <dsp:sp modelId="{54A443E4-78A1-4666-BB4E-6CB681CBB190}">
      <dsp:nvSpPr>
        <dsp:cNvPr id="0" name=""/>
        <dsp:cNvSpPr/>
      </dsp:nvSpPr>
      <dsp:spPr>
        <a:xfrm>
          <a:off x="3971921" y="614353"/>
          <a:ext cx="1434814" cy="8608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3900" kern="1200" dirty="0" smtClean="0"/>
            <a:t>9</a:t>
          </a:r>
          <a:endParaRPr lang="es-CL" sz="3900" kern="1200" dirty="0"/>
        </a:p>
      </dsp:txBody>
      <dsp:txXfrm>
        <a:off x="3997136" y="639568"/>
        <a:ext cx="1384384" cy="810458"/>
      </dsp:txXfrm>
    </dsp:sp>
    <dsp:sp modelId="{5A66D6B4-F6EE-4FD9-9179-66AF9493CF96}">
      <dsp:nvSpPr>
        <dsp:cNvPr id="0" name=""/>
        <dsp:cNvSpPr/>
      </dsp:nvSpPr>
      <dsp:spPr>
        <a:xfrm>
          <a:off x="5548100" y="866880"/>
          <a:ext cx="299691" cy="35583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1600" kern="1200"/>
        </a:p>
      </dsp:txBody>
      <dsp:txXfrm>
        <a:off x="5548100" y="938047"/>
        <a:ext cx="209784" cy="213500"/>
      </dsp:txXfrm>
    </dsp:sp>
    <dsp:sp modelId="{74DCECF1-8A5E-48D7-B7D1-4B60A5105F94}">
      <dsp:nvSpPr>
        <dsp:cNvPr id="0" name=""/>
        <dsp:cNvSpPr/>
      </dsp:nvSpPr>
      <dsp:spPr>
        <a:xfrm>
          <a:off x="5972191" y="614353"/>
          <a:ext cx="1434814" cy="8608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3900" kern="1200" dirty="0" smtClean="0"/>
            <a:t>?</a:t>
          </a:r>
          <a:endParaRPr lang="es-CL" sz="3900" kern="1200" dirty="0"/>
        </a:p>
      </dsp:txBody>
      <dsp:txXfrm>
        <a:off x="5997406" y="639568"/>
        <a:ext cx="1384384" cy="8104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AC10F4-B2C9-4771-8BED-300BEF563E54}" type="datetimeFigureOut">
              <a:rPr lang="es-CL" smtClean="0"/>
              <a:t>18-03-2020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A6C55D-ED29-45F6-BB3C-3D92F6938E3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16885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/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Forma libre"/>
          <p:cNvSpPr/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 hasCustomPrompt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79125-C3AC-4CC5-8785-3720B5F6B163}" type="datetimeFigureOut">
              <a:rPr lang="es-CL" smtClean="0"/>
              <a:t>18-03-2020</a:t>
            </a:fld>
            <a:endParaRPr lang="es-CL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DAE5C-1F63-4694-8F8F-2D2C3A0F8909}" type="slidenum">
              <a:rPr lang="es-CL" smtClean="0"/>
              <a:t>‹Nº›</a:t>
            </a:fld>
            <a:endParaRPr lang="es-C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79125-C3AC-4CC5-8785-3720B5F6B163}" type="datetimeFigureOut">
              <a:rPr lang="es-CL" smtClean="0"/>
              <a:t>18-03-2020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DAE5C-1F63-4694-8F8F-2D2C3A0F8909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79125-C3AC-4CC5-8785-3720B5F6B163}" type="datetimeFigureOut">
              <a:rPr lang="es-CL" smtClean="0"/>
              <a:t>18-03-2020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DAE5C-1F63-4694-8F8F-2D2C3A0F8909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79125-C3AC-4CC5-8785-3720B5F6B163}" type="datetimeFigureOut">
              <a:rPr lang="es-CL" smtClean="0"/>
              <a:t>18-03-2020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DAE5C-1F63-4694-8F8F-2D2C3A0F8909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/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Forma libre"/>
          <p:cNvSpPr/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 hasCustomPrompt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79125-C3AC-4CC5-8785-3720B5F6B163}" type="datetimeFigureOut">
              <a:rPr lang="es-CL" smtClean="0"/>
              <a:t>18-03-2020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DAE5C-1F63-4694-8F8F-2D2C3A0F8909}" type="slidenum">
              <a:rPr lang="es-CL" smtClean="0"/>
              <a:t>‹Nº›</a:t>
            </a:fld>
            <a:endParaRPr lang="es-C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 hasCustomPrompt="1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79125-C3AC-4CC5-8785-3720B5F6B163}" type="datetimeFigureOut">
              <a:rPr lang="es-CL" smtClean="0"/>
              <a:t>18-03-2020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DAE5C-1F63-4694-8F8F-2D2C3A0F8909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 hasCustomPrompt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 hasCustomPrompt="1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 hasCustomPrompt="1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 hasCustomPrompt="1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79125-C3AC-4CC5-8785-3720B5F6B163}" type="datetimeFigureOut">
              <a:rPr lang="es-CL" smtClean="0"/>
              <a:t>18-03-2020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DAE5C-1F63-4694-8F8F-2D2C3A0F8909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79125-C3AC-4CC5-8785-3720B5F6B163}" type="datetimeFigureOut">
              <a:rPr lang="es-CL" smtClean="0"/>
              <a:t>18-03-2020</a:t>
            </a:fld>
            <a:endParaRPr lang="es-CL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37DAE5C-1F63-4694-8F8F-2D2C3A0F8909}" type="slidenum">
              <a:rPr lang="es-CL" smtClean="0"/>
              <a:t>‹Nº›</a:t>
            </a:fld>
            <a:endParaRPr lang="es-CL"/>
          </a:p>
        </p:txBody>
      </p:sp>
      <p:sp>
        <p:nvSpPr>
          <p:cNvPr id="9" name="8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79125-C3AC-4CC5-8785-3720B5F6B163}" type="datetimeFigureOut">
              <a:rPr lang="es-CL" smtClean="0"/>
              <a:t>18-03-2020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DAE5C-1F63-4694-8F8F-2D2C3A0F8909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 hasCustomPrompt="1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 hasCustomPrompt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79125-C3AC-4CC5-8785-3720B5F6B163}" type="datetimeFigureOut">
              <a:rPr lang="es-CL" smtClean="0"/>
              <a:t>18-03-2020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637DAE5C-1F63-4694-8F8F-2D2C3A0F8909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 hasCustomPrompt="1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E1779125-C3AC-4CC5-8785-3720B5F6B163}" type="datetimeFigureOut">
              <a:rPr lang="es-CL" smtClean="0"/>
              <a:t>18-03-2020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DAE5C-1F63-4694-8F8F-2D2C3A0F8909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Forma libre"/>
          <p:cNvSpPr/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Forma libre"/>
          <p:cNvSpPr/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1779125-C3AC-4CC5-8785-3720B5F6B163}" type="datetimeFigureOut">
              <a:rPr lang="es-CL" smtClean="0"/>
              <a:t>18-03-2020</a:t>
            </a:fld>
            <a:endParaRPr lang="es-CL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37DAE5C-1F63-4694-8F8F-2D2C3A0F8909}" type="slidenum">
              <a:rPr lang="es-CL" smtClean="0"/>
              <a:t>‹Nº›</a:t>
            </a:fld>
            <a:endParaRPr lang="es-C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370" indent="-384175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 panose="05020102010507070707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630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 panose="05020102010507070707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5905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 panose="020B0604020202020204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490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 panose="05020102010507070707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345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 panose="020B0604020202020204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530" indent="-182880" algn="l" rtl="0" eaLnBrk="1" latinLnBrk="0" hangingPunct="1">
        <a:spcBef>
          <a:spcPct val="20000"/>
        </a:spcBef>
        <a:buClr>
          <a:schemeClr val="accent5"/>
        </a:buClr>
        <a:buFont typeface="Arial" panose="020B0604020202020204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 panose="020B0604020202020204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950" indent="-182880" algn="l" rtl="0" eaLnBrk="1" latinLnBrk="0" hangingPunct="1">
        <a:spcBef>
          <a:spcPct val="20000"/>
        </a:spcBef>
        <a:buClr>
          <a:schemeClr val="accent6"/>
        </a:buClr>
        <a:buFont typeface="Arial" panose="020B0604020202020204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 panose="020B0604020202020204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142976" y="428604"/>
            <a:ext cx="6480048" cy="2301240"/>
          </a:xfrm>
        </p:spPr>
        <p:txBody>
          <a:bodyPr/>
          <a:lstStyle/>
          <a:p>
            <a:pPr algn="ctr"/>
            <a:r>
              <a:rPr lang="es-CL" dirty="0" smtClean="0">
                <a:latin typeface="Algerian" panose="04020705040A02060702" pitchFamily="82" charset="0"/>
              </a:rPr>
              <a:t>Trabajemos con los números!</a:t>
            </a:r>
            <a:endParaRPr lang="es-CL" dirty="0">
              <a:latin typeface="Algerian" panose="04020705040A02060702" pitchFamily="82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 l="26354" t="17578" r="26427" b="22851"/>
          <a:stretch>
            <a:fillRect/>
          </a:stretch>
        </p:blipFill>
        <p:spPr bwMode="auto">
          <a:xfrm>
            <a:off x="1571604" y="2214554"/>
            <a:ext cx="5500726" cy="39016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5 CuadroTexto"/>
          <p:cNvSpPr txBox="1"/>
          <p:nvPr/>
        </p:nvSpPr>
        <p:spPr>
          <a:xfrm>
            <a:off x="5857884" y="6000768"/>
            <a:ext cx="3286116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lgerian" panose="04020705040A02060702" pitchFamily="82" charset="0"/>
              </a:rPr>
              <a:t>APOYO PIE </a:t>
            </a:r>
          </a:p>
          <a:p>
            <a:pPr algn="ctr"/>
            <a:r>
              <a:rPr lang="es-CL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lgerian" panose="04020705040A02060702" pitchFamily="82" charset="0"/>
              </a:rPr>
              <a:t>Silvana Lucero Aracena</a:t>
            </a:r>
          </a:p>
          <a:p>
            <a:pPr algn="ctr"/>
            <a:r>
              <a:rPr lang="es-CL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lgerian" panose="04020705040A02060702" pitchFamily="82" charset="0"/>
              </a:rPr>
              <a:t>Psicopedagoga PIE</a:t>
            </a:r>
            <a:endParaRPr lang="es-CL" dirty="0">
              <a:solidFill>
                <a:schemeClr val="accent1">
                  <a:lumMod val="60000"/>
                  <a:lumOff val="40000"/>
                </a:schemeClr>
              </a:solidFill>
              <a:latin typeface="Algerian" panose="04020705040A02060702" pitchFamily="8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L" dirty="0" smtClean="0">
                <a:latin typeface="Algerian" panose="04020705040A02060702" pitchFamily="82" charset="0"/>
              </a:rPr>
              <a:t>Las secuencias</a:t>
            </a:r>
            <a:endParaRPr lang="es-CL" dirty="0">
              <a:latin typeface="Algerian" panose="04020705040A02060702" pitchFamily="82" charset="0"/>
            </a:endParaRPr>
          </a:p>
        </p:txBody>
      </p:sp>
      <p:sp>
        <p:nvSpPr>
          <p:cNvPr id="10" name="9 Marcador de contenido"/>
          <p:cNvSpPr>
            <a:spLocks noGrp="1"/>
          </p:cNvSpPr>
          <p:nvPr>
            <p:ph idx="1"/>
          </p:nvPr>
        </p:nvSpPr>
        <p:spPr>
          <a:xfrm>
            <a:off x="500034" y="1428736"/>
            <a:ext cx="8215370" cy="4525963"/>
          </a:xfrm>
        </p:spPr>
        <p:txBody>
          <a:bodyPr>
            <a:normAutofit lnSpcReduction="10000"/>
          </a:bodyPr>
          <a:lstStyle/>
          <a:p>
            <a:r>
              <a:rPr lang="es-CL" dirty="0" smtClean="0">
                <a:latin typeface="Andalus" panose="02020603050405020304" pitchFamily="18" charset="-78"/>
                <a:cs typeface="Andalus" panose="02020603050405020304" pitchFamily="18" charset="-78"/>
              </a:rPr>
              <a:t>Observa la siguiente secuencia numérica:  </a:t>
            </a:r>
          </a:p>
          <a:p>
            <a:pPr>
              <a:buNone/>
            </a:pPr>
            <a:endParaRPr lang="es-CL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buNone/>
            </a:pPr>
            <a:r>
              <a:rPr lang="es-CL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endParaRPr lang="es-CL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endParaRPr lang="es-CL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endParaRPr lang="es-CL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s-CL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Cada número se obtiene sumando 3 más que él número que está a la izquierda.</a:t>
            </a:r>
          </a:p>
          <a:p>
            <a:r>
              <a:rPr lang="es-CL" dirty="0" smtClean="0">
                <a:latin typeface="Andalus" panose="02020603050405020304" pitchFamily="18" charset="-78"/>
                <a:cs typeface="Andalus" panose="02020603050405020304" pitchFamily="18" charset="-78"/>
              </a:rPr>
              <a:t>Entonces... ¿Qué número debe ir en el recuadro vacío?</a:t>
            </a:r>
          </a:p>
        </p:txBody>
      </p:sp>
      <p:graphicFrame>
        <p:nvGraphicFramePr>
          <p:cNvPr id="11" name="10 Diagrama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>
                <a:latin typeface="Algerian" panose="04020705040A02060702" pitchFamily="82" charset="0"/>
              </a:rPr>
              <a:t>Ejemplo:</a:t>
            </a:r>
            <a:endParaRPr lang="es-CL" dirty="0">
              <a:latin typeface="Algerian" panose="04020705040A02060702" pitchFamily="82" charset="0"/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467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Llamada con línea 1"/>
          <p:cNvSpPr/>
          <p:nvPr/>
        </p:nvSpPr>
        <p:spPr>
          <a:xfrm>
            <a:off x="1214414" y="1357298"/>
            <a:ext cx="714380" cy="642942"/>
          </a:xfrm>
          <a:prstGeom prst="borderCallout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3</a:t>
            </a:r>
            <a:endParaRPr lang="es-CL" sz="32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8" name="7 Llamada con línea 1"/>
          <p:cNvSpPr/>
          <p:nvPr/>
        </p:nvSpPr>
        <p:spPr>
          <a:xfrm>
            <a:off x="3000364" y="1285860"/>
            <a:ext cx="714380" cy="642942"/>
          </a:xfrm>
          <a:prstGeom prst="borderCallout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3</a:t>
            </a:r>
            <a:endParaRPr lang="es-CL" sz="32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9" name="8 Llamada con línea 1"/>
          <p:cNvSpPr/>
          <p:nvPr/>
        </p:nvSpPr>
        <p:spPr>
          <a:xfrm>
            <a:off x="5000628" y="1285860"/>
            <a:ext cx="714380" cy="642942"/>
          </a:xfrm>
          <a:prstGeom prst="borderCallout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3</a:t>
            </a:r>
            <a:endParaRPr lang="es-CL" sz="32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357158" y="3500438"/>
            <a:ext cx="857256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Para encontrar el número que falta en el cuadro, debemos empezar a sumar desde el primer número dado.</a:t>
            </a:r>
            <a:endParaRPr lang="es-CL" sz="28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s-CL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3 + 3 = 6         6 + 3 = 9       9 + 3 = 12 </a:t>
            </a:r>
          </a:p>
          <a:p>
            <a:endParaRPr lang="es-CL" sz="28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s-CL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Entonces el número que falta es el </a:t>
            </a:r>
            <a:r>
              <a:rPr lang="es-CL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12</a:t>
            </a:r>
            <a:r>
              <a:rPr lang="es-CL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</a:p>
          <a:p>
            <a:r>
              <a:rPr lang="es-CL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Esto quiere decir que cada vez debemos ir sumando la cantidad de 3 para encontrar el número que falta.</a:t>
            </a:r>
            <a:endParaRPr lang="es-CL" sz="28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85786" y="928670"/>
            <a:ext cx="7467600" cy="5197493"/>
          </a:xfrm>
        </p:spPr>
        <p:txBody>
          <a:bodyPr>
            <a:normAutofit/>
          </a:bodyPr>
          <a:lstStyle/>
          <a:p>
            <a:pPr algn="ctr"/>
            <a:r>
              <a:rPr lang="es-CL" sz="3600" dirty="0" smtClean="0">
                <a:latin typeface="Algerian" panose="04020705040A02060702" pitchFamily="82" charset="0"/>
              </a:rPr>
              <a:t>Estrategias para identificar y resolver sumas y restas </a:t>
            </a:r>
            <a:endParaRPr lang="es-CL" sz="3600" dirty="0">
              <a:latin typeface="Algerian" panose="04020705040A02060702" pitchFamily="82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3000372"/>
            <a:ext cx="5905500" cy="33242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628" y="1357298"/>
            <a:ext cx="3786214" cy="3597293"/>
          </a:xfrm>
        </p:spPr>
        <p:txBody>
          <a:bodyPr>
            <a:normAutofit/>
          </a:bodyPr>
          <a:lstStyle/>
          <a:p>
            <a:pPr algn="ctr"/>
            <a:r>
              <a:rPr lang="es-CL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Para reconocer cuando debes realizar una suma o adición busca alguna de las palabras claves </a:t>
            </a:r>
            <a:endParaRPr lang="es-CL" sz="32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 l="35139" t="14648" r="33565" b="6250"/>
          <a:stretch>
            <a:fillRect/>
          </a:stretch>
        </p:blipFill>
        <p:spPr bwMode="auto">
          <a:xfrm>
            <a:off x="198389" y="285727"/>
            <a:ext cx="4445049" cy="63166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pc\Desktop\Matematicas 3\sumas_poster_recurso_aula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214290"/>
            <a:ext cx="5143536" cy="63001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pc\Desktop\Matematicas 3\poster-restar-ficha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85728"/>
            <a:ext cx="4357718" cy="61054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2 Marcador de contenido"/>
          <p:cNvSpPr>
            <a:spLocks noGrp="1"/>
          </p:cNvSpPr>
          <p:nvPr>
            <p:ph idx="1"/>
          </p:nvPr>
        </p:nvSpPr>
        <p:spPr>
          <a:xfrm>
            <a:off x="5000625" y="1600200"/>
            <a:ext cx="3786188" cy="4525963"/>
          </a:xfrm>
        </p:spPr>
        <p:txBody>
          <a:bodyPr>
            <a:normAutofit/>
          </a:bodyPr>
          <a:lstStyle/>
          <a:p>
            <a:pPr algn="ctr"/>
            <a:r>
              <a:rPr lang="es-CL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Para reconocer cuando debes realizar una resta o sustracción busca alguna de las palabras claves </a:t>
            </a:r>
            <a:endParaRPr lang="es-CL" sz="32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c\Desktop\Matematicas 3\poster-resta-estrategia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214290"/>
            <a:ext cx="5357850" cy="641052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571480"/>
            <a:ext cx="7758138" cy="5554683"/>
          </a:xfrm>
        </p:spPr>
        <p:txBody>
          <a:bodyPr/>
          <a:lstStyle/>
          <a:p>
            <a:pPr algn="ctr"/>
            <a:r>
              <a:rPr lang="es-CL" sz="32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Ahora ya estás listo para realizar la guía de actividades que tu profesora preparó para </a:t>
            </a:r>
            <a:r>
              <a:rPr lang="es-CL" sz="3200" b="1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tí</a:t>
            </a:r>
            <a:r>
              <a:rPr lang="es-CL" sz="32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....</a:t>
            </a:r>
          </a:p>
          <a:p>
            <a:pPr algn="ctr">
              <a:buNone/>
            </a:pPr>
            <a:endParaRPr lang="es-CL" sz="3200" b="1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r>
              <a:rPr lang="es-CL" sz="32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Mucho Éxito....!!!</a:t>
            </a:r>
          </a:p>
          <a:p>
            <a:endParaRPr lang="es-CL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3786190"/>
            <a:ext cx="4314937" cy="24288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écnico">
  <a:themeElements>
    <a:clrScheme name="Técnico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o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0</TotalTime>
  <Words>182</Words>
  <Application>Microsoft Office PowerPoint</Application>
  <PresentationFormat>Presentación en pantalla (4:3)</PresentationFormat>
  <Paragraphs>34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Técnico</vt:lpstr>
      <vt:lpstr>Trabajemos con los números!</vt:lpstr>
      <vt:lpstr>Las secuencias</vt:lpstr>
      <vt:lpstr>Ejemplo: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pc</dc:creator>
  <cp:lastModifiedBy>giovani sazo segura</cp:lastModifiedBy>
  <cp:revision>16</cp:revision>
  <dcterms:created xsi:type="dcterms:W3CDTF">2020-03-17T17:56:00Z</dcterms:created>
  <dcterms:modified xsi:type="dcterms:W3CDTF">2020-03-18T18:47:08Z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3082-11.2.0.9169</vt:lpwstr>
  </property>
</Properties>
</file>