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>
        <p:scale>
          <a:sx n="75" d="100"/>
          <a:sy n="75" d="100"/>
        </p:scale>
        <p:origin x="-12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 hasCustomPrompt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 hasCustomPrompt="1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 hasCustomPrompt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A51F47-089A-4762-A92A-240F41D382F4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4CC473-87BC-420C-A603-E7035B45A82C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1470025"/>
          </a:xfrm>
        </p:spPr>
        <p:txBody>
          <a:bodyPr/>
          <a:lstStyle/>
          <a:p>
            <a:r>
              <a:rPr lang="es-CL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Aprendamos juntos!!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062912" cy="1752600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Unidades y Decenas </a:t>
            </a:r>
            <a:endParaRPr lang="es-CL" sz="3200" b="1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5929330"/>
            <a:ext cx="342905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APOYO PIE </a:t>
            </a:r>
          </a:p>
          <a:p>
            <a:pPr algn="ctr"/>
            <a:r>
              <a:rPr lang="es-C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Silvana Lucero Aracena</a:t>
            </a:r>
          </a:p>
          <a:p>
            <a:pPr algn="ctr"/>
            <a:r>
              <a:rPr lang="es-C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Psicopedagoga PIE</a:t>
            </a:r>
            <a:endParaRPr lang="es-CL" sz="20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04" t="5671" r="3735" b="4499"/>
          <a:stretch>
            <a:fillRect/>
          </a:stretch>
        </p:blipFill>
        <p:spPr bwMode="auto">
          <a:xfrm>
            <a:off x="2643174" y="2643182"/>
            <a:ext cx="5643602" cy="3261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00694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Ahora ya estás listo para realizar la guía de actividades que tu profesora preparó para </a:t>
            </a:r>
            <a:r>
              <a:rPr lang="es-CL" sz="3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tí</a:t>
            </a:r>
            <a:r>
              <a:rPr lang="es-C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....</a:t>
            </a:r>
          </a:p>
          <a:p>
            <a:pPr algn="ctr">
              <a:buNone/>
            </a:pPr>
            <a:endParaRPr lang="es-CL" sz="36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Mucho Éxito....!!!</a:t>
            </a:r>
            <a:endParaRPr lang="es-CL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C:\Users\pc\Desktop\Matematicas 3\n_Problemas1.jpg"/>
          <p:cNvPicPr>
            <a:picLocks noChangeAspect="1" noChangeArrowheads="1"/>
          </p:cNvPicPr>
          <p:nvPr/>
        </p:nvPicPr>
        <p:blipFill>
          <a:blip r:embed="rId2"/>
          <a:srcRect l="2729" t="672" r="31311" b="47334"/>
          <a:stretch>
            <a:fillRect/>
          </a:stretch>
        </p:blipFill>
        <p:spPr bwMode="auto">
          <a:xfrm>
            <a:off x="2428860" y="3857628"/>
            <a:ext cx="428628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Unidad </a:t>
            </a:r>
            <a:endParaRPr lang="es-C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9124" y="1500174"/>
            <a:ext cx="4257676" cy="4954634"/>
          </a:xfrm>
        </p:spPr>
        <p:txBody>
          <a:bodyPr/>
          <a:lstStyle/>
          <a:p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unidades van desde el 1 al 9.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688" t="14648" r="34114" b="14062"/>
          <a:stretch>
            <a:fillRect/>
          </a:stretch>
        </p:blipFill>
        <p:spPr bwMode="auto">
          <a:xfrm>
            <a:off x="357158" y="1428736"/>
            <a:ext cx="392909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5625" t="16667" r="1562"/>
          <a:stretch>
            <a:fillRect/>
          </a:stretch>
        </p:blipFill>
        <p:spPr bwMode="auto">
          <a:xfrm>
            <a:off x="6357950" y="2643182"/>
            <a:ext cx="2000264" cy="38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Decena</a:t>
            </a:r>
            <a:endParaRPr lang="es-C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714488"/>
            <a:ext cx="3900486" cy="4740320"/>
          </a:xfrm>
        </p:spPr>
        <p:txBody>
          <a:bodyPr/>
          <a:lstStyle/>
          <a:p>
            <a:pPr algn="just"/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decenas se forman cuando agrupamos 10 unidades, las que pueden llegar hasta el 90.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688" t="14648" r="34114" b="14062"/>
          <a:stretch>
            <a:fillRect/>
          </a:stretch>
        </p:blipFill>
        <p:spPr bwMode="auto">
          <a:xfrm>
            <a:off x="285720" y="1523554"/>
            <a:ext cx="4000527" cy="512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pPr algn="just"/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Cuando escribimos un número, la primera cifra desde la derecha son las unidades, y la segunda desde la derecha con las decenas.</a:t>
            </a:r>
          </a:p>
          <a:p>
            <a:pPr algn="just"/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Ejemplo 1: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pc\Desktop\Matematicas 3\Screenshot_20200317-134947_Chrome.jpg"/>
          <p:cNvPicPr>
            <a:picLocks noChangeAspect="1" noChangeArrowheads="1"/>
          </p:cNvPicPr>
          <p:nvPr/>
        </p:nvPicPr>
        <p:blipFill>
          <a:blip r:embed="rId2"/>
          <a:srcRect l="9317" t="13541" r="50000" b="76042"/>
          <a:stretch>
            <a:fillRect/>
          </a:stretch>
        </p:blipFill>
        <p:spPr bwMode="auto">
          <a:xfrm>
            <a:off x="3500430" y="3643314"/>
            <a:ext cx="2286016" cy="120316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143636" y="242886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UNIDADES</a:t>
            </a:r>
            <a:endParaRPr lang="es-CL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12 Flecha doblada hacia arriba"/>
          <p:cNvSpPr/>
          <p:nvPr/>
        </p:nvSpPr>
        <p:spPr>
          <a:xfrm rot="10800000">
            <a:off x="4857752" y="2643182"/>
            <a:ext cx="1143008" cy="8572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doblada hacia arriba"/>
          <p:cNvSpPr/>
          <p:nvPr/>
        </p:nvSpPr>
        <p:spPr>
          <a:xfrm>
            <a:off x="3071802" y="5000636"/>
            <a:ext cx="1357322" cy="8572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428596" y="514351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DECENAS</a:t>
            </a:r>
            <a:endParaRPr lang="es-CL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 algn="just"/>
            <a:r>
              <a:rPr lang="es-CL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el ejemplo anterior teníamos el número 35 el cuál vamos a representar gráficamente de la siguiente manera.</a:t>
            </a:r>
            <a:endParaRPr lang="es-CL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C:\Users\pc\Desktop\Matematicas 3\Screenshot_20200317-134947_Chrome.jpg"/>
          <p:cNvPicPr>
            <a:picLocks noChangeAspect="1" noChangeArrowheads="1"/>
          </p:cNvPicPr>
          <p:nvPr/>
        </p:nvPicPr>
        <p:blipFill>
          <a:blip r:embed="rId2"/>
          <a:srcRect l="6423" t="11458" r="1504" b="57292"/>
          <a:stretch>
            <a:fillRect/>
          </a:stretch>
        </p:blipFill>
        <p:spPr bwMode="auto">
          <a:xfrm>
            <a:off x="2143108" y="2500306"/>
            <a:ext cx="450535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92500" lnSpcReduction="20000"/>
          </a:bodyPr>
          <a:lstStyle/>
          <a:p>
            <a:r>
              <a:rPr lang="es-C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Ejemplo 2:</a:t>
            </a:r>
          </a:p>
          <a:p>
            <a:r>
              <a:rPr lang="es-C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Observa la siguiente imagen: </a:t>
            </a: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endParaRPr lang="es-C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¿Cuántas frutillas hay en total?</a:t>
            </a:r>
          </a:p>
        </p:txBody>
      </p:sp>
      <p:pic>
        <p:nvPicPr>
          <p:cNvPr id="6146" name="Picture 2" descr="C:\Users\pc\Desktop\Matematicas 3\Screenshot_20200317-135557_Chrome.jpg"/>
          <p:cNvPicPr>
            <a:picLocks noChangeAspect="1" noChangeArrowheads="1"/>
          </p:cNvPicPr>
          <p:nvPr/>
        </p:nvPicPr>
        <p:blipFill>
          <a:blip r:embed="rId2"/>
          <a:srcRect l="23553" t="22916" r="27199" b="54167"/>
          <a:stretch>
            <a:fillRect/>
          </a:stretch>
        </p:blipFill>
        <p:spPr bwMode="auto">
          <a:xfrm>
            <a:off x="2428860" y="1285860"/>
            <a:ext cx="3857652" cy="368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Al agrupar, contamos más rápido.</a:t>
            </a:r>
          </a:p>
          <a:p>
            <a:pPr marL="578485" indent="-514350">
              <a:buFont typeface="+mj-lt"/>
              <a:buAutoNum type="arabicPeriod"/>
            </a:pPr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Hagamos grupos de 10 </a:t>
            </a:r>
          </a:p>
          <a:p>
            <a:pPr marL="578485" indent="-514350">
              <a:buFont typeface="+mj-lt"/>
              <a:buAutoNum type="arabicPeriod"/>
            </a:pPr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¿Cuántas decenas hay?</a:t>
            </a:r>
          </a:p>
          <a:p>
            <a:pPr marL="578485" indent="-514350">
              <a:buFont typeface="+mj-lt"/>
              <a:buAutoNum type="arabicPeriod"/>
            </a:pPr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¿Cuántas unidades hay?</a:t>
            </a:r>
          </a:p>
          <a:p>
            <a:pPr marL="578485" indent="-514350">
              <a:buFont typeface="+mj-lt"/>
              <a:buAutoNum type="arabicPeriod"/>
            </a:pPr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¿Cuántas frutillas hay en total?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1" name="Picture 3" descr="C:\Users\pc\Desktop\Matematicas 3\Screenshot_20200317-135601_Chrome.jpg"/>
          <p:cNvPicPr>
            <a:picLocks noChangeAspect="1" noChangeArrowheads="1"/>
          </p:cNvPicPr>
          <p:nvPr/>
        </p:nvPicPr>
        <p:blipFill>
          <a:blip r:embed="rId2"/>
          <a:srcRect l="9317" t="26042" r="9400" b="53125"/>
          <a:stretch>
            <a:fillRect/>
          </a:stretch>
        </p:blipFill>
        <p:spPr bwMode="auto">
          <a:xfrm>
            <a:off x="1643042" y="3357562"/>
            <a:ext cx="5643602" cy="297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Ejemplo 3:</a:t>
            </a:r>
          </a:p>
          <a:p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A un grupo de 10 se les llama DECENAS</a:t>
            </a:r>
          </a:p>
          <a:p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1 decena = 10 unidades 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8194" name="Picture 2" descr="C:\Users\pc\Desktop\Matematicas 3\Screenshot_20200317-135605_Chrome.jpg"/>
          <p:cNvPicPr>
            <a:picLocks noChangeAspect="1" noChangeArrowheads="1"/>
          </p:cNvPicPr>
          <p:nvPr/>
        </p:nvPicPr>
        <p:blipFill>
          <a:blip r:embed="rId2"/>
          <a:srcRect l="7176" t="25923" r="11458" b="57654"/>
          <a:stretch>
            <a:fillRect/>
          </a:stretch>
        </p:blipFill>
        <p:spPr bwMode="auto">
          <a:xfrm>
            <a:off x="1000100" y="2714620"/>
            <a:ext cx="671517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/>
          <a:lstStyle/>
          <a:p>
            <a:pPr marL="578485" indent="-514350">
              <a:buFont typeface="+mj-lt"/>
              <a:buAutoNum type="arabicPeriod"/>
            </a:pPr>
            <a:r>
              <a:rPr lang="es-C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¿Cuántas decenas hay? </a:t>
            </a:r>
          </a:p>
          <a:p>
            <a:pPr marL="578485" indent="-514350"/>
            <a:r>
              <a:rPr lang="es-C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Tenemos 3 grupos de 10</a:t>
            </a:r>
          </a:p>
          <a:p>
            <a:pPr marL="578485" indent="-514350">
              <a:buNone/>
            </a:pPr>
            <a:endParaRPr lang="es-CL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8485" indent="-514350">
              <a:buFont typeface="+mj-lt"/>
              <a:buAutoNum type="arabicPeriod" startAt="2"/>
            </a:pPr>
            <a:r>
              <a:rPr lang="es-C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¿Cuántas unidades hay?</a:t>
            </a:r>
          </a:p>
          <a:p>
            <a:pPr marL="578485" indent="-514350"/>
            <a:r>
              <a:rPr lang="es-C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Tenemos 6 unidad</a:t>
            </a:r>
          </a:p>
          <a:p>
            <a:endParaRPr lang="es-CL" dirty="0"/>
          </a:p>
        </p:txBody>
      </p:sp>
      <p:pic>
        <p:nvPicPr>
          <p:cNvPr id="9218" name="Picture 2" descr="C:\Users\pc\Desktop\Matematicas 3\Screenshot_20200317-135605_Chrome.jpg"/>
          <p:cNvPicPr>
            <a:picLocks noChangeAspect="1" noChangeArrowheads="1"/>
          </p:cNvPicPr>
          <p:nvPr/>
        </p:nvPicPr>
        <p:blipFill>
          <a:blip r:embed="rId2"/>
          <a:srcRect l="9317" t="26041" r="13599" b="53504"/>
          <a:stretch>
            <a:fillRect/>
          </a:stretch>
        </p:blipFill>
        <p:spPr bwMode="auto">
          <a:xfrm>
            <a:off x="1000100" y="3000372"/>
            <a:ext cx="492922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357950" y="2714620"/>
            <a:ext cx="2357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Esto quiere decir que en total tenemos </a:t>
            </a:r>
          </a:p>
          <a:p>
            <a:pPr algn="ctr"/>
            <a:r>
              <a:rPr lang="es-C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36 mochilas </a:t>
            </a:r>
            <a:endParaRPr lang="es-CL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200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Aprendamos juntos!!</vt:lpstr>
      <vt:lpstr>La Unidad </vt:lpstr>
      <vt:lpstr>La Decena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Aprendamos juntos!!</dc:title>
  <dc:creator>pc</dc:creator>
  <cp:lastModifiedBy>giovani sazo segura</cp:lastModifiedBy>
  <cp:revision>8</cp:revision>
  <dcterms:created xsi:type="dcterms:W3CDTF">2020-03-17T18:35:00Z</dcterms:created>
  <dcterms:modified xsi:type="dcterms:W3CDTF">2020-03-18T18:48:13Z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3082-11.2.0.9169</vt:lpwstr>
  </property>
</Properties>
</file>