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7359DB-4D4C-40B2-9A74-171C698F7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7D6416-2ECD-4E67-9AC8-A83863E30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A81402-2407-4E3C-8377-9A2E1C618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C9BBE0-C27E-4D5A-AB73-08A38CF68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3E5F73-6FF8-48EF-B156-3D4C223C6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73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1D0616-F25B-4418-8D3C-A89A1FE8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822E0B-F9A5-433E-83D0-4D79DF5E4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30E113-53C6-41C1-A04E-50141046A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AB8CFE-2BEE-43CC-B7C4-8F4A3F460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DFC4EF-D847-4203-9A96-7B95CF896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76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4D5E6B-B380-4AD8-8F08-C159BDC68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864162-6D23-45CA-9975-C5E19C19A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EF4805-CDA3-494B-ACE0-79ABFB435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D48FD7-B83D-4901-86FC-192A7ABC2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30C06D-55F5-4E97-A427-BC787C02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79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35868-9966-4524-B8F4-0B4C0A3E0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4E5B14-E0B3-494E-98CB-5CC581430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B71D9F-FED8-4C06-A7C1-E3E8D45E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6449E5-278B-4896-9854-90ED93AA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DB3FA5-1FE4-445F-B286-AE7314C43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04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2845A-B55E-42D9-A1AD-5A6EE8F56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04F047-8FFB-4DC1-A562-D74C0DF7A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E0795A-B5AF-4CB1-9B49-FA67CA187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ECC2FB-6084-459F-90D7-C8571EA01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23497F-F7FB-4283-96BA-CB2C53BD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856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9A7916-184E-40C5-AA64-177F9C5D0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C4EDDF-95E8-4D73-92CD-4E8CFBA44B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BBC8BE-4A05-45B6-A2EE-AAE2D07F6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9D7023-5FEB-4E75-AC95-CC75352AB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7F28EC-BF81-4030-93E8-381077E5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708AF7-FA38-42A6-B8E6-D524511A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307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C5B7F-BBE5-4ACB-95E1-4DB024031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B3CA0C-B287-432D-9F76-84618CDA8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4AEC6C-CC07-477D-97A4-41C2AF813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BF7609A-78E8-4168-8FF4-9C0191846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D3C7DF-6908-428B-B4A0-4A816FA777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6F073E-009A-4394-B279-DA942E68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D0D3581-9E29-429A-B890-1ADE47D2C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C7BB1C-51DC-4B08-9C33-F33F13EA5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998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29731-4F1D-4C39-82B8-4F451B65A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CC70659-5DC4-4D2D-A3FB-AE708CBCF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8426E94-7213-4692-AFBB-8B6DFD23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83F7A0-2B53-4587-8DDB-390F55296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55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EFE7C4-5065-40E0-8966-1E1CA9581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DD9EE4-E96B-4E86-8DD5-AE92C3A2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FBC5C7-3CB0-4039-B30D-156115BA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403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AA398-46C8-4B44-9B34-4C0CA6EFE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623E77-4C48-4F18-8409-07074A49B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9B757B-4ADD-4A36-BEB5-F9C72EA80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F4B839-B5B8-41A1-B04E-CDB95E423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499E5D-FB0A-473C-831F-27BFCE4EA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6BB948-C930-4047-AECF-4FEC0ED0D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617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7098B-CA6F-44D0-A5BE-5B266986D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61EB29-60A0-4DC2-9DEB-EC6246406F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2BBC4A-5A65-4204-836C-44395BE54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D00610-A927-46F5-BE86-6C17FA82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78D24D-5D9C-4586-A785-51DBC90E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1A422E-2341-4875-B8DE-F56A4DE7C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889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5D3B1C9-6361-4C78-B3B2-EF6CD3E37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6668FD-ACE1-4CF4-9029-367D7981D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4435C8-6EC7-471B-ABF2-25A2CF11D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DECD5-E0C1-4F82-96BD-BE2C51F5950B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190C30-59D7-4550-A910-1D65D5245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AB8906-67A5-4D41-B9FC-4B846A095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17D83-D26C-4F2C-859E-228B90137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397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495600" y="1"/>
            <a:ext cx="8172400" cy="673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06680" indent="-342900" algn="just">
              <a:lnSpc>
                <a:spcPct val="104000"/>
              </a:lnSpc>
              <a:buFont typeface="Wingdings" panose="05000000000000000000" pitchFamily="2" charset="2"/>
              <a:buChar char=""/>
            </a:pPr>
            <a:r>
              <a:rPr lang="es-CL" sz="20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Actividades transversales a la asignatura de Ciencias Naturales.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06680" indent="-342900" algn="just">
              <a:lnSpc>
                <a:spcPct val="104000"/>
              </a:lnSpc>
              <a:buFont typeface="Wingdings" panose="05000000000000000000" pitchFamily="2" charset="2"/>
              <a:buChar char=""/>
            </a:pPr>
            <a:r>
              <a:rPr lang="es-CL" sz="20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Me planto.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06680" algn="just">
              <a:lnSpc>
                <a:spcPct val="104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Seguro que a Juan y a Santi les gustaría hacer esta sencilla experiencia con lentejas, para esto, necesitarás: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86690" algn="just">
              <a:lnSpc>
                <a:spcPct val="104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un recipiente o un plato hondo o una fuente.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86690" algn="just">
              <a:lnSpc>
                <a:spcPct val="104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un poco de tierra de jardín.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86690" algn="just">
              <a:lnSpc>
                <a:spcPct val="104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un puñado de lentejas.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86690" algn="just">
              <a:lnSpc>
                <a:spcPct val="104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1) Coloca aproximadamente un centímetro de tierra en el recipiente, dibuja con mayúsculas tú nombre.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Rellena de lentejas cada letra mayúscula.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Cubre tu nombre con otra capa de tierra.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Riega para que la tierra esté húmeda.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Coloca el recipiente cerca de una ventana aunque no debe darle el sol directamente.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Riega las lentejas cada dos o tres días.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5013176"/>
            <a:ext cx="2160240" cy="16201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518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67608" y="0"/>
            <a:ext cx="8100392" cy="5566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06680" indent="-342900" algn="just">
              <a:lnSpc>
                <a:spcPct val="104000"/>
              </a:lnSpc>
              <a:buFont typeface="Wingdings" panose="05000000000000000000" pitchFamily="2" charset="2"/>
              <a:buChar char=""/>
            </a:pPr>
            <a:r>
              <a:rPr lang="es-CL" b="1" dirty="0">
                <a:ea typeface="Arial" panose="020B0604020202020204" pitchFamily="34" charset="0"/>
                <a:cs typeface="Calibri" panose="020F0502020204030204" pitchFamily="34" charset="0"/>
              </a:rPr>
              <a:t>Cómo se cuida un árbol</a:t>
            </a:r>
          </a:p>
          <a:p>
            <a:pPr marR="106680" algn="just">
              <a:lnSpc>
                <a:spcPct val="104000"/>
              </a:lnSpc>
            </a:pPr>
            <a:r>
              <a:rPr lang="es-CL" dirty="0"/>
              <a:t>• Para poder  construir una cabaña  en un árbol,  éste debe  ser fuerte  y grande. ¿Sabes qué cuidados necesita un árbol?  Escribe cinco  principios o consejos, para que un árbol  pueda crecer  fuerte  y sano.</a:t>
            </a:r>
          </a:p>
          <a:p>
            <a:pPr marR="106680" algn="just">
              <a:lnSpc>
                <a:spcPct val="104000"/>
              </a:lnSpc>
            </a:pPr>
            <a:endParaRPr lang="es-MX" dirty="0"/>
          </a:p>
          <a:p>
            <a:pPr marR="106680" algn="just">
              <a:lnSpc>
                <a:spcPct val="104000"/>
              </a:lnSpc>
            </a:pPr>
            <a:endParaRPr lang="es-MX" dirty="0"/>
          </a:p>
          <a:p>
            <a:pPr marR="106680" algn="just">
              <a:lnSpc>
                <a:spcPct val="104000"/>
              </a:lnSpc>
            </a:pPr>
            <a:endParaRPr lang="es-MX" dirty="0"/>
          </a:p>
          <a:p>
            <a:pPr marR="106680" algn="just">
              <a:lnSpc>
                <a:spcPct val="104000"/>
              </a:lnSpc>
            </a:pPr>
            <a:endParaRPr lang="es-MX" dirty="0"/>
          </a:p>
          <a:p>
            <a:pPr marR="106680" algn="just">
              <a:lnSpc>
                <a:spcPct val="104000"/>
              </a:lnSpc>
            </a:pPr>
            <a:r>
              <a:rPr lang="es-MX" dirty="0"/>
              <a:t>                               1.- ………………………………………………………………</a:t>
            </a:r>
          </a:p>
          <a:p>
            <a:pPr marR="106680" algn="just">
              <a:lnSpc>
                <a:spcPct val="104000"/>
              </a:lnSpc>
            </a:pPr>
            <a:endParaRPr lang="es-MX" dirty="0"/>
          </a:p>
          <a:p>
            <a:pPr marR="106680" algn="just">
              <a:lnSpc>
                <a:spcPct val="104000"/>
              </a:lnSpc>
            </a:pPr>
            <a:r>
              <a:rPr lang="es-MX" dirty="0"/>
              <a:t>                               2.- ………………………………………………………………</a:t>
            </a:r>
          </a:p>
          <a:p>
            <a:pPr marR="106680" algn="just">
              <a:lnSpc>
                <a:spcPct val="104000"/>
              </a:lnSpc>
            </a:pPr>
            <a:endParaRPr lang="es-MX" dirty="0"/>
          </a:p>
          <a:p>
            <a:pPr marR="106680" algn="just">
              <a:lnSpc>
                <a:spcPct val="104000"/>
              </a:lnSpc>
            </a:pPr>
            <a:r>
              <a:rPr lang="es-MX" dirty="0"/>
              <a:t>                               3.- ………………………………………………………………</a:t>
            </a:r>
          </a:p>
          <a:p>
            <a:pPr marR="106680" algn="just">
              <a:lnSpc>
                <a:spcPct val="104000"/>
              </a:lnSpc>
            </a:pPr>
            <a:endParaRPr lang="es-MX" dirty="0"/>
          </a:p>
          <a:p>
            <a:pPr marR="106680" algn="just">
              <a:lnSpc>
                <a:spcPct val="104000"/>
              </a:lnSpc>
            </a:pPr>
            <a:r>
              <a:rPr lang="es-MX" dirty="0"/>
              <a:t>                               4.- ………………………………………………………………</a:t>
            </a:r>
          </a:p>
          <a:p>
            <a:pPr marR="106680" algn="just">
              <a:lnSpc>
                <a:spcPct val="104000"/>
              </a:lnSpc>
            </a:pPr>
            <a:endParaRPr lang="es-MX" dirty="0"/>
          </a:p>
          <a:p>
            <a:pPr marR="106680" algn="just">
              <a:lnSpc>
                <a:spcPct val="104000"/>
              </a:lnSpc>
            </a:pPr>
            <a:r>
              <a:rPr lang="es-MX" dirty="0"/>
              <a:t>                               5.- ………………………………………………………………</a:t>
            </a:r>
            <a:endParaRPr lang="es-CL" dirty="0"/>
          </a:p>
          <a:p>
            <a:pPr marR="106680" algn="just">
              <a:lnSpc>
                <a:spcPct val="104000"/>
              </a:lnSpc>
            </a:pPr>
            <a:endParaRPr lang="es-CL" dirty="0"/>
          </a:p>
          <a:p>
            <a:pPr marR="106680" algn="just">
              <a:lnSpc>
                <a:spcPct val="104000"/>
              </a:lnSpc>
            </a:pPr>
            <a:endParaRPr lang="es-MX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n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2204864"/>
            <a:ext cx="2030472" cy="2664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41644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200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francisco calderon guerra</dc:creator>
  <cp:lastModifiedBy>manuel francisco calderon guerra</cp:lastModifiedBy>
  <cp:revision>3</cp:revision>
  <dcterms:created xsi:type="dcterms:W3CDTF">2020-05-05T17:24:00Z</dcterms:created>
  <dcterms:modified xsi:type="dcterms:W3CDTF">2020-05-08T22:14:29Z</dcterms:modified>
</cp:coreProperties>
</file>