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C10F4FC5-98ED-48E6-A7BE-AA06FCC014BA}" type="datetimeFigureOut">
              <a:rPr lang="es-CL" smtClean="0"/>
              <a:t>14-05-2020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10979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C10F4FC5-98ED-48E6-A7BE-AA06FCC014BA}" type="datetimeFigureOut">
              <a:rPr lang="es-CL" smtClean="0"/>
              <a:t>14-05-2020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164558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C10F4FC5-98ED-48E6-A7BE-AA06FCC014BA}" type="datetimeFigureOut">
              <a:rPr lang="es-CL" smtClean="0"/>
              <a:t>14-05-2020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60035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C10F4FC5-98ED-48E6-A7BE-AA06FCC014BA}" type="datetimeFigureOut">
              <a:rPr lang="es-CL" smtClean="0"/>
              <a:t>14-05-2020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24910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10F4FC5-98ED-48E6-A7BE-AA06FCC014BA}" type="datetimeFigureOut">
              <a:rPr lang="es-CL" smtClean="0"/>
              <a:t>14-05-2020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22758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C10F4FC5-98ED-48E6-A7BE-AA06FCC014BA}" type="datetimeFigureOut">
              <a:rPr lang="es-CL" smtClean="0"/>
              <a:t>14-05-2020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317334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C10F4FC5-98ED-48E6-A7BE-AA06FCC014BA}" type="datetimeFigureOut">
              <a:rPr lang="es-CL" smtClean="0"/>
              <a:t>14-05-2020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5286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C10F4FC5-98ED-48E6-A7BE-AA06FCC014BA}" type="datetimeFigureOut">
              <a:rPr lang="es-CL" smtClean="0"/>
              <a:t>14-05-2020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295106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0F4FC5-98ED-48E6-A7BE-AA06FCC014BA}" type="datetimeFigureOut">
              <a:rPr lang="es-CL" smtClean="0"/>
              <a:t>14-05-2020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39002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0F4FC5-98ED-48E6-A7BE-AA06FCC014BA}" type="datetimeFigureOut">
              <a:rPr lang="es-CL" smtClean="0"/>
              <a:t>14-05-2020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24453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0F4FC5-98ED-48E6-A7BE-AA06FCC014BA}" type="datetimeFigureOut">
              <a:rPr lang="es-CL" smtClean="0"/>
              <a:t>14-05-2020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A145C66A-6187-4675-8A4F-16E77213F72A}" type="slidenum">
              <a:rPr lang="es-CL" smtClean="0"/>
              <a:t>‹Nº›</a:t>
            </a:fld>
            <a:endParaRPr lang="es-CL"/>
          </a:p>
        </p:txBody>
      </p:sp>
    </p:spTree>
    <p:extLst>
      <p:ext uri="{BB962C8B-B14F-4D97-AF65-F5344CB8AC3E}">
        <p14:creationId xmlns:p14="http://schemas.microsoft.com/office/powerpoint/2010/main" val="172230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F4FC5-98ED-48E6-A7BE-AA06FCC014BA}" type="datetimeFigureOut">
              <a:rPr lang="es-CL" smtClean="0"/>
              <a:t>14-05-2020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5C66A-6187-4675-8A4F-16E77213F72A}" type="slidenum">
              <a:rPr lang="es-CL" smtClean="0"/>
              <a:t>‹Nº›</a:t>
            </a:fld>
            <a:endParaRPr lang="es-CL"/>
          </a:p>
        </p:txBody>
      </p:sp>
    </p:spTree>
    <p:extLst>
      <p:ext uri="{BB962C8B-B14F-4D97-AF65-F5344CB8AC3E}">
        <p14:creationId xmlns:p14="http://schemas.microsoft.com/office/powerpoint/2010/main" val="3924801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Desgarga+gratis+los+mejores+gifs+animados+de+profesiones.+Imágenes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0058" y="3582968"/>
            <a:ext cx="4118608" cy="3275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de Jorge Pacheco en Gifs animados | Historia de mexico, Mexico ..."/>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341" y="174168"/>
            <a:ext cx="2989945" cy="29899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888342" y="464455"/>
            <a:ext cx="7872274" cy="3526974"/>
          </a:xfrm>
        </p:spPr>
        <p:txBody>
          <a:bodyPr>
            <a:noAutofit/>
          </a:bodyPr>
          <a:lstStyle/>
          <a:p>
            <a:r>
              <a:rPr lang="es-CL" sz="11500" b="1" dirty="0" smtClean="0">
                <a:latin typeface="Algerian" panose="04020705040A02060702" pitchFamily="82" charset="0"/>
              </a:rPr>
              <a:t>Historia </a:t>
            </a:r>
            <a:endParaRPr lang="es-CL" sz="11500" b="1" dirty="0">
              <a:latin typeface="Algerian" panose="04020705040A02060702" pitchFamily="82" charset="0"/>
            </a:endParaRPr>
          </a:p>
        </p:txBody>
      </p:sp>
      <p:sp>
        <p:nvSpPr>
          <p:cNvPr id="3" name="Subtítulo 2"/>
          <p:cNvSpPr>
            <a:spLocks noGrp="1"/>
          </p:cNvSpPr>
          <p:nvPr>
            <p:ph type="subTitle" idx="1"/>
          </p:nvPr>
        </p:nvSpPr>
        <p:spPr>
          <a:xfrm flipH="1">
            <a:off x="12110422" y="4260944"/>
            <a:ext cx="45719" cy="1655762"/>
          </a:xfrm>
        </p:spPr>
        <p:txBody>
          <a:bodyPr>
            <a:normAutofit/>
          </a:bodyPr>
          <a:lstStyle/>
          <a:p>
            <a:endParaRPr lang="es-CL" sz="800" dirty="0"/>
          </a:p>
        </p:txBody>
      </p:sp>
    </p:spTree>
    <p:extLst>
      <p:ext uri="{BB962C8B-B14F-4D97-AF65-F5344CB8AC3E}">
        <p14:creationId xmlns:p14="http://schemas.microsoft.com/office/powerpoint/2010/main" val="3301783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75264" y="272143"/>
            <a:ext cx="8179707" cy="1325563"/>
          </a:xfrm>
        </p:spPr>
        <p:txBody>
          <a:bodyPr>
            <a:normAutofit fontScale="90000"/>
          </a:bodyPr>
          <a:lstStyle/>
          <a:p>
            <a:r>
              <a:rPr lang="es-CL" b="1" dirty="0" smtClean="0"/>
              <a:t>“Dónde habitaron y que religión profesaban los mayas”</a:t>
            </a:r>
            <a:r>
              <a:rPr lang="es-CL" dirty="0" smtClean="0"/>
              <a:t/>
            </a:r>
            <a:br>
              <a:rPr lang="es-CL" dirty="0" smtClean="0"/>
            </a:br>
            <a:endParaRPr lang="es-CL" dirty="0"/>
          </a:p>
        </p:txBody>
      </p:sp>
      <p:sp>
        <p:nvSpPr>
          <p:cNvPr id="3" name="Marcador de contenido 2"/>
          <p:cNvSpPr>
            <a:spLocks noGrp="1"/>
          </p:cNvSpPr>
          <p:nvPr>
            <p:ph idx="1"/>
          </p:nvPr>
        </p:nvSpPr>
        <p:spPr>
          <a:xfrm>
            <a:off x="232228" y="1477282"/>
            <a:ext cx="6937829" cy="5816146"/>
          </a:xfrm>
        </p:spPr>
        <p:txBody>
          <a:bodyPr>
            <a:normAutofit fontScale="85000" lnSpcReduction="20000"/>
          </a:bodyPr>
          <a:lstStyle/>
          <a:p>
            <a:pPr fontAlgn="auto"/>
            <a:r>
              <a:rPr lang="es-CL" dirty="0" smtClean="0"/>
              <a:t>Los </a:t>
            </a:r>
            <a:r>
              <a:rPr lang="es-CL" dirty="0"/>
              <a:t>mayas vivieron en lo que hoy es Guatemala, el sector oriental de Hondura, parte del Salvador, todo Belice y algunos estados de México. Ellos fundaron ciudades que se gobernaban así mismas, en ellas construyeron edificios y templos religiosos. Su organización social se basaba en estamentos: un jefe con autoridad política y religiosa denominado </a:t>
            </a:r>
            <a:r>
              <a:rPr lang="es-CL" dirty="0" err="1"/>
              <a:t>Halach</a:t>
            </a:r>
            <a:r>
              <a:rPr lang="es-CL" dirty="0"/>
              <a:t> </a:t>
            </a:r>
            <a:r>
              <a:rPr lang="es-CL" dirty="0" err="1"/>
              <a:t>Uinic</a:t>
            </a:r>
            <a:r>
              <a:rPr lang="es-CL" dirty="0"/>
              <a:t>, nobles (sacerdotes y comerciantes), artesanos, campesinos y esclavos.</a:t>
            </a:r>
          </a:p>
          <a:p>
            <a:pPr fontAlgn="auto"/>
            <a:r>
              <a:rPr lang="es-CL" dirty="0"/>
              <a:t>Los mayas eran politeístas, es decir, creían en varios dioses, los que representaban elementos o fenómenos naturales. Algunos de los dioses mayas más importantes eran</a:t>
            </a:r>
            <a:r>
              <a:rPr lang="es-CL" dirty="0" smtClean="0"/>
              <a:t>:</a:t>
            </a:r>
            <a:endParaRPr lang="es-CL" dirty="0"/>
          </a:p>
          <a:p>
            <a:pPr fontAlgn="auto"/>
            <a:r>
              <a:rPr lang="es-CL" dirty="0"/>
              <a:t> </a:t>
            </a:r>
            <a:r>
              <a:rPr lang="es-CL" dirty="0" err="1"/>
              <a:t>Hunab</a:t>
            </a:r>
            <a:r>
              <a:rPr lang="es-CL" dirty="0"/>
              <a:t> </a:t>
            </a:r>
            <a:r>
              <a:rPr lang="es-CL" dirty="0" err="1"/>
              <a:t>Ku</a:t>
            </a:r>
            <a:r>
              <a:rPr lang="es-CL" dirty="0"/>
              <a:t>: dios creador, </a:t>
            </a:r>
            <a:r>
              <a:rPr lang="es-CL" dirty="0" err="1"/>
              <a:t>Itzamná</a:t>
            </a:r>
            <a:r>
              <a:rPr lang="es-CL" dirty="0"/>
              <a:t>: señor de los cielos y el día y protector de los seres humanos, Ah </a:t>
            </a:r>
            <a:r>
              <a:rPr lang="es-CL" dirty="0" err="1"/>
              <a:t>Puch</a:t>
            </a:r>
            <a:r>
              <a:rPr lang="es-CL" dirty="0"/>
              <a:t>: dios de la muerte y la noche, Ah </a:t>
            </a:r>
            <a:r>
              <a:rPr lang="es-CL" dirty="0" err="1"/>
              <a:t>Kin</a:t>
            </a:r>
            <a:r>
              <a:rPr lang="es-CL" dirty="0"/>
              <a:t>: dios sol, quien traía el calor y la sequía, </a:t>
            </a:r>
            <a:r>
              <a:rPr lang="es-CL" dirty="0" err="1"/>
              <a:t>Ix</a:t>
            </a:r>
            <a:r>
              <a:rPr lang="es-CL" dirty="0"/>
              <a:t>- </a:t>
            </a:r>
            <a:r>
              <a:rPr lang="es-CL" dirty="0" err="1"/>
              <a:t>Chel</a:t>
            </a:r>
            <a:r>
              <a:rPr lang="es-CL" dirty="0"/>
              <a:t>: la luna, diosa vinculada con los nacimientos y la adivinación, </a:t>
            </a:r>
            <a:r>
              <a:rPr lang="es-CL" dirty="0" err="1"/>
              <a:t>Chaac</a:t>
            </a:r>
            <a:r>
              <a:rPr lang="es-CL" dirty="0"/>
              <a:t>: señor de las lluvias.</a:t>
            </a:r>
          </a:p>
          <a:p>
            <a:pPr fontAlgn="auto"/>
            <a:endParaRPr lang="es-CL" dirty="0"/>
          </a:p>
          <a:p>
            <a:endParaRPr lang="es-CL" dirty="0"/>
          </a:p>
        </p:txBody>
      </p:sp>
      <p:pic>
        <p:nvPicPr>
          <p:cNvPr id="2050" name="Picture 2" descr="Chichén Itzá es la mejor zona arqueológica de México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0057" y="2100490"/>
            <a:ext cx="4847772" cy="3628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animada de una oreja - Imagu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730" y="-940935"/>
            <a:ext cx="3160032" cy="316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99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7000" y="321014"/>
            <a:ext cx="8204200" cy="1325563"/>
          </a:xfrm>
        </p:spPr>
        <p:txBody>
          <a:bodyPr/>
          <a:lstStyle/>
          <a:p>
            <a:r>
              <a:rPr lang="es-CL" b="1" dirty="0" smtClean="0"/>
              <a:t>“El desarrollo agrícola de los mayas”</a:t>
            </a:r>
            <a:r>
              <a:rPr lang="es-CL" dirty="0" smtClean="0"/>
              <a:t/>
            </a:r>
            <a:br>
              <a:rPr lang="es-CL" dirty="0" smtClean="0"/>
            </a:br>
            <a:endParaRPr lang="es-CL" dirty="0"/>
          </a:p>
        </p:txBody>
      </p:sp>
      <p:sp>
        <p:nvSpPr>
          <p:cNvPr id="3" name="Marcador de contenido 2"/>
          <p:cNvSpPr>
            <a:spLocks noGrp="1"/>
          </p:cNvSpPr>
          <p:nvPr>
            <p:ph idx="1"/>
          </p:nvPr>
        </p:nvSpPr>
        <p:spPr>
          <a:xfrm>
            <a:off x="5355771" y="983796"/>
            <a:ext cx="6418944" cy="5504089"/>
          </a:xfrm>
        </p:spPr>
        <p:txBody>
          <a:bodyPr>
            <a:normAutofit lnSpcReduction="10000"/>
          </a:bodyPr>
          <a:lstStyle/>
          <a:p>
            <a:pPr marL="0" indent="0" fontAlgn="auto">
              <a:buNone/>
            </a:pPr>
            <a:endParaRPr lang="es-CL" dirty="0"/>
          </a:p>
          <a:p>
            <a:pPr fontAlgn="auto"/>
            <a:r>
              <a:rPr lang="es-CL" dirty="0"/>
              <a:t>En el sector rural de las ciudades mayas, vivía la mayor parte de la población y se desarrollaba la actividad más importante de su economía, es decir, la agricultura. Para hacer más eficiente su producción agrícola, desarrollaron una técnica de cultivo que consistía en preparar la tierra en épocas precisas, podando y deshierbando la zona escogida (</a:t>
            </a:r>
            <a:r>
              <a:rPr lang="es-CL" b="1" dirty="0"/>
              <a:t>roza</a:t>
            </a:r>
            <a:r>
              <a:rPr lang="es-CL" dirty="0"/>
              <a:t>), talando y emparejando el terreno (</a:t>
            </a:r>
            <a:r>
              <a:rPr lang="es-CL" b="1" dirty="0"/>
              <a:t>tala</a:t>
            </a:r>
            <a:r>
              <a:rPr lang="es-CL" dirty="0"/>
              <a:t>) y, finalmente, incendiando los residuos de las actividades anteriores (</a:t>
            </a:r>
            <a:r>
              <a:rPr lang="es-CL" b="1" dirty="0"/>
              <a:t>quema</a:t>
            </a:r>
            <a:r>
              <a:rPr lang="es-CL" dirty="0"/>
              <a:t>), esto con el fin de dejar las cenizas como abono para la siembra.</a:t>
            </a:r>
          </a:p>
          <a:p>
            <a:endParaRPr lang="es-CL" dirty="0"/>
          </a:p>
        </p:txBody>
      </p:sp>
      <p:pic>
        <p:nvPicPr>
          <p:cNvPr id="3074" name="Picture 2" descr="Períodos mayas en Guatemala | Aprende Guatemala.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7118" y="1646577"/>
            <a:ext cx="4358368" cy="435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40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1599" y="340405"/>
            <a:ext cx="11509829" cy="1325563"/>
          </a:xfrm>
        </p:spPr>
        <p:txBody>
          <a:bodyPr>
            <a:normAutofit fontScale="90000"/>
          </a:bodyPr>
          <a:lstStyle/>
          <a:p>
            <a:pPr fontAlgn="auto"/>
            <a:r>
              <a:rPr lang="es-ES" dirty="0" smtClean="0"/>
              <a:t> </a:t>
            </a:r>
            <a:r>
              <a:rPr lang="es-ES" b="1" u="sng" dirty="0" smtClean="0"/>
              <a:t>El misterio de Chichén Itzá: la historia de la flor blanca</a:t>
            </a:r>
            <a:r>
              <a:rPr lang="es-CL" dirty="0" smtClean="0"/>
              <a:t/>
            </a:r>
            <a:br>
              <a:rPr lang="es-CL" dirty="0" smtClean="0"/>
            </a:br>
            <a:r>
              <a:rPr lang="es-ES" b="1" dirty="0" smtClean="0"/>
              <a:t> </a:t>
            </a:r>
            <a:r>
              <a:rPr lang="es-CL" dirty="0" smtClean="0"/>
              <a:t/>
            </a:r>
            <a:br>
              <a:rPr lang="es-CL" dirty="0" smtClean="0"/>
            </a:br>
            <a:endParaRPr lang="es-CL" dirty="0"/>
          </a:p>
        </p:txBody>
      </p:sp>
      <p:sp>
        <p:nvSpPr>
          <p:cNvPr id="3" name="Marcador de contenido 2"/>
          <p:cNvSpPr>
            <a:spLocks noGrp="1"/>
          </p:cNvSpPr>
          <p:nvPr>
            <p:ph idx="1"/>
          </p:nvPr>
        </p:nvSpPr>
        <p:spPr>
          <a:xfrm>
            <a:off x="2285999" y="1206386"/>
            <a:ext cx="7141028" cy="5854814"/>
          </a:xfrm>
        </p:spPr>
        <p:txBody>
          <a:bodyPr>
            <a:normAutofit fontScale="77500" lnSpcReduction="20000"/>
          </a:bodyPr>
          <a:lstStyle/>
          <a:p>
            <a:pPr fontAlgn="auto"/>
            <a:r>
              <a:rPr lang="es-ES" dirty="0" smtClean="0"/>
              <a:t> </a:t>
            </a:r>
            <a:r>
              <a:rPr lang="es-ES" dirty="0"/>
              <a:t>Cuenta una </a:t>
            </a:r>
            <a:r>
              <a:rPr lang="es-ES" b="1" dirty="0"/>
              <a:t>leyenda</a:t>
            </a:r>
            <a:r>
              <a:rPr lang="es-ES" dirty="0"/>
              <a:t> que hace varios cientos de años, vivía en la ciudad de </a:t>
            </a:r>
            <a:r>
              <a:rPr lang="es-ES" dirty="0" err="1"/>
              <a:t>Mayapán</a:t>
            </a:r>
            <a:r>
              <a:rPr lang="es-ES" dirty="0"/>
              <a:t> una hermosa princesa llamada </a:t>
            </a:r>
            <a:r>
              <a:rPr lang="es-ES" dirty="0" err="1"/>
              <a:t>Sac-Nicté</a:t>
            </a:r>
            <a:r>
              <a:rPr lang="es-ES" dirty="0"/>
              <a:t>, que en maya significa “flor blanca”. Su padre, el rey </a:t>
            </a:r>
            <a:r>
              <a:rPr lang="es-ES" dirty="0" err="1"/>
              <a:t>Hunacel</a:t>
            </a:r>
            <a:r>
              <a:rPr lang="es-ES" dirty="0"/>
              <a:t>, era amigo de los reyes de Chichén Itzá y Uxmal, otras dos importantes ciudades de Yucatán. Cuando la princesa cumplió 15 años, su padre la prometió en matrimonio al rey de Uxmal, pero ella se enamoró de </a:t>
            </a:r>
            <a:r>
              <a:rPr lang="es-ES" dirty="0" err="1"/>
              <a:t>Canek</a:t>
            </a:r>
            <a:r>
              <a:rPr lang="es-ES" dirty="0"/>
              <a:t>, príncipe de Chichén Itzá. </a:t>
            </a:r>
            <a:r>
              <a:rPr lang="es-ES" dirty="0" err="1"/>
              <a:t>Canek</a:t>
            </a:r>
            <a:r>
              <a:rPr lang="es-ES" dirty="0"/>
              <a:t> también la amaba y se puso muy triste cuando supo que estaba comprometida. Llegó el día de la boda y la princesa esperaba un milagro de los dioses. Y así ocurrió. De la selva salió el príncipe de Chichén Itzá rodeado de sus guerreros, subió las escaleras del templo, tomó en sus brazos a </a:t>
            </a:r>
            <a:r>
              <a:rPr lang="es-ES" dirty="0" err="1"/>
              <a:t>Sac-Nicté</a:t>
            </a:r>
            <a:r>
              <a:rPr lang="es-ES" dirty="0"/>
              <a:t> y desaparecieron en la selva, dejando furiosos a </a:t>
            </a:r>
            <a:r>
              <a:rPr lang="es-ES" dirty="0" err="1"/>
              <a:t>Hunacel</a:t>
            </a:r>
            <a:r>
              <a:rPr lang="es-ES" dirty="0"/>
              <a:t> y al novio. Cuando llegaron a Chichén Itzá, </a:t>
            </a:r>
            <a:r>
              <a:rPr lang="es-ES" dirty="0" err="1"/>
              <a:t>Canek</a:t>
            </a:r>
            <a:r>
              <a:rPr lang="es-ES" dirty="0"/>
              <a:t> dijo: - ¡</a:t>
            </a:r>
            <a:r>
              <a:rPr lang="es-ES" dirty="0" err="1"/>
              <a:t>Itzaes</a:t>
            </a:r>
            <a:r>
              <a:rPr lang="es-ES" dirty="0"/>
              <a:t>! Podemos quedarnos aquí y ser exterminados o huir a la selva donde jamás nos encontrarán. Los </a:t>
            </a:r>
            <a:r>
              <a:rPr lang="es-ES" dirty="0" err="1"/>
              <a:t>itzaes</a:t>
            </a:r>
            <a:r>
              <a:rPr lang="es-ES" dirty="0"/>
              <a:t> decidieron seguirlo. Cuando llegaron los perseguidores encontraron la ciudad desierta. Sin embargo, los mayas saben que </a:t>
            </a:r>
            <a:r>
              <a:rPr lang="es-ES" dirty="0" err="1"/>
              <a:t>Canek</a:t>
            </a:r>
            <a:r>
              <a:rPr lang="es-ES" dirty="0"/>
              <a:t> y </a:t>
            </a:r>
            <a:r>
              <a:rPr lang="es-ES" dirty="0" err="1"/>
              <a:t>Sac-Nicté</a:t>
            </a:r>
            <a:r>
              <a:rPr lang="es-ES" dirty="0"/>
              <a:t> aún viven en lo más profundo de la tierra, donde edificaron una ciudad aún más hermosa que Chichén Itzá. </a:t>
            </a:r>
            <a:endParaRPr lang="es-CL" dirty="0"/>
          </a:p>
        </p:txBody>
      </p:sp>
      <p:pic>
        <p:nvPicPr>
          <p:cNvPr id="4098" name="Picture 2" descr="15 mejores imágenes de Fotos de Flor Estrella | Flor estrel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425348"/>
            <a:ext cx="2242458" cy="4452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s 41 mejores imágenes de Mexico | Viajes en mexico, Mexic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027" y="1425348"/>
            <a:ext cx="2503716" cy="44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522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4" name="Picture 4" descr="tisg modulos: GLOBALIZACIÓN Y DIVERSIDAD CULTU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864721">
            <a:off x="291072" y="363990"/>
            <a:ext cx="2747282" cy="303756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3222171" y="1045027"/>
            <a:ext cx="7242628" cy="3236686"/>
          </a:xfrm>
        </p:spPr>
        <p:txBody>
          <a:bodyPr>
            <a:noAutofit/>
          </a:bodyPr>
          <a:lstStyle/>
          <a:p>
            <a:r>
              <a:rPr lang="es-CL" sz="11500" b="1" dirty="0" smtClean="0">
                <a:latin typeface="AR DARLING" panose="02000000000000000000" pitchFamily="2" charset="0"/>
              </a:rPr>
              <a:t>Ahora has tu guía </a:t>
            </a:r>
            <a:endParaRPr lang="es-CL" sz="11500" b="1" dirty="0">
              <a:latin typeface="AR DARLING" panose="02000000000000000000" pitchFamily="2" charset="0"/>
            </a:endParaRPr>
          </a:p>
        </p:txBody>
      </p:sp>
      <p:pic>
        <p:nvPicPr>
          <p:cNvPr id="5122" name="Picture 2" descr="HISTORIA: GIFS DE LA HISTORI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7713" y="1721078"/>
            <a:ext cx="4480833" cy="50245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munidad Owen Lanark: Inicio de seman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358318">
            <a:off x="2834617" y="4393030"/>
            <a:ext cx="3248208" cy="224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28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p15:prstTrans prst="airplane" invX="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548</Words>
  <Application>Microsoft Office PowerPoint</Application>
  <PresentationFormat>Panorámica</PresentationFormat>
  <Paragraphs>11</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Algerian</vt:lpstr>
      <vt:lpstr>AR DARLING</vt:lpstr>
      <vt:lpstr>Arial</vt:lpstr>
      <vt:lpstr>Calibri</vt:lpstr>
      <vt:lpstr>Calibri Light</vt:lpstr>
      <vt:lpstr>Tema de Office</vt:lpstr>
      <vt:lpstr>Historia </vt:lpstr>
      <vt:lpstr>“Dónde habitaron y que religión profesaban los mayas” </vt:lpstr>
      <vt:lpstr>“El desarrollo agrícola de los mayas” </vt:lpstr>
      <vt:lpstr> El misterio de Chichén Itzá: la historia de la flor blanca   </vt:lpstr>
      <vt:lpstr>Ahora has tu guía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dc:title>
  <dc:creator>francisco</dc:creator>
  <cp:lastModifiedBy>francisco</cp:lastModifiedBy>
  <cp:revision>6</cp:revision>
  <dcterms:created xsi:type="dcterms:W3CDTF">2020-05-14T18:59:15Z</dcterms:created>
  <dcterms:modified xsi:type="dcterms:W3CDTF">2020-05-14T19:45:28Z</dcterms:modified>
</cp:coreProperties>
</file>