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908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716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81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036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75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63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30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214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262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836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90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284B-44FD-411A-ACEE-D6723AF1AF51}" type="datetimeFigureOut">
              <a:rPr lang="es-CL" smtClean="0"/>
              <a:t>21-05-2020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0BB9C-4BA4-4326-B724-202FBE2555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20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1334" y="39617"/>
            <a:ext cx="5894365" cy="3660186"/>
          </a:xfrm>
        </p:spPr>
        <p:txBody>
          <a:bodyPr>
            <a:normAutofit fontScale="90000"/>
          </a:bodyPr>
          <a:lstStyle/>
          <a:p>
            <a:r>
              <a:rPr lang="es-CL" sz="13800" b="1" dirty="0" smtClean="0"/>
              <a:t>Los</a:t>
            </a:r>
            <a:br>
              <a:rPr lang="es-CL" sz="13800" b="1" dirty="0" smtClean="0"/>
            </a:br>
            <a:r>
              <a:rPr lang="es-CL" sz="13800" b="1" dirty="0" smtClean="0"/>
              <a:t> aztecas </a:t>
            </a:r>
            <a:endParaRPr lang="es-CL" sz="16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27520" y="6739208"/>
            <a:ext cx="5364480" cy="83697"/>
          </a:xfrm>
        </p:spPr>
        <p:txBody>
          <a:bodyPr>
            <a:normAutofit fontScale="25000" lnSpcReduction="20000"/>
          </a:bodyPr>
          <a:lstStyle/>
          <a:p>
            <a:endParaRPr lang="es-CL" sz="800" dirty="0"/>
          </a:p>
        </p:txBody>
      </p:sp>
      <p:pic>
        <p:nvPicPr>
          <p:cNvPr id="4" name="Picture 2" descr="optomaisamurai: Danzante azteca. (NeoMexicanismos) | Azteca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9" y="1035611"/>
            <a:ext cx="280108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ztec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1035611"/>
            <a:ext cx="308223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igno Azteca: INTRODUC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08" y="4007704"/>
            <a:ext cx="25050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39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</a:t>
            </a:r>
            <a:r>
              <a:rPr lang="es-CL" b="1" u="sng" dirty="0" smtClean="0"/>
              <a:t>El origen de los aztecas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5105" y="1264023"/>
            <a:ext cx="7171763" cy="5163671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buNone/>
            </a:pPr>
            <a:endParaRPr lang="es-CL" dirty="0"/>
          </a:p>
          <a:p>
            <a:pPr fontAlgn="auto"/>
            <a:r>
              <a:rPr lang="es-CL" dirty="0"/>
              <a:t>Originariamente, </a:t>
            </a:r>
            <a:r>
              <a:rPr lang="es-CL" b="1" dirty="0"/>
              <a:t>los mexicas o aztecas </a:t>
            </a:r>
            <a:r>
              <a:rPr lang="es-CL" dirty="0"/>
              <a:t>eran tribus cazadoras y recolectoras que recibieron influencia cultural de los toltecas, una cultura de gran desarrollo. Los mexicas eran temidos por otros pueblos que los obligaron a establecerse en el lago </a:t>
            </a:r>
            <a:r>
              <a:rPr lang="es-CL" b="1" dirty="0"/>
              <a:t>Texcoco</a:t>
            </a:r>
            <a:r>
              <a:rPr lang="es-CL" dirty="0"/>
              <a:t> hacia el 1200 d. C. Según una profecía, debían alzar un templo en honor de su dios </a:t>
            </a:r>
            <a:r>
              <a:rPr lang="es-ES" b="1" dirty="0"/>
              <a:t>Huitzilopochtli</a:t>
            </a:r>
            <a:r>
              <a:rPr lang="es-CL" dirty="0"/>
              <a:t> allí donde se encontrasen un águila posada sobre un nopal (tuna) devorando una serpiente.</a:t>
            </a:r>
          </a:p>
          <a:p>
            <a:pPr fontAlgn="auto"/>
            <a:r>
              <a:rPr lang="es-CL" dirty="0"/>
              <a:t>Los aztecas se instalaron en una isla del lago Texcoco, donde fundaron la ciudad de </a:t>
            </a:r>
            <a:r>
              <a:rPr lang="es-CL" b="1" dirty="0"/>
              <a:t>Tenochtitlán</a:t>
            </a:r>
            <a:r>
              <a:rPr lang="es-CL" dirty="0"/>
              <a:t>, y ahí practicaron la caza, la pesca y la agricultura.</a:t>
            </a:r>
          </a:p>
        </p:txBody>
      </p:sp>
      <p:pic>
        <p:nvPicPr>
          <p:cNvPr id="1026" name="Picture 2" descr="IMPERIO AZTECA - Cultura, origen, religión, organizacion y sus apo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4" y="2109366"/>
            <a:ext cx="4201271" cy="36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6824" y="674407"/>
            <a:ext cx="6598023" cy="952687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¿Dónde vivieron los aztecas?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7518" y="1627094"/>
            <a:ext cx="5643282" cy="4669306"/>
          </a:xfrm>
        </p:spPr>
        <p:txBody>
          <a:bodyPr>
            <a:normAutofit fontScale="92500" lnSpcReduction="10000"/>
          </a:bodyPr>
          <a:lstStyle/>
          <a:p>
            <a:pPr fontAlgn="auto"/>
            <a:r>
              <a:rPr lang="es-CL" dirty="0" smtClean="0"/>
              <a:t>Los </a:t>
            </a:r>
            <a:r>
              <a:rPr lang="es-CL" dirty="0"/>
              <a:t>aztecas desarrollaron su civilización en la meseta central de México, a orillas del lago </a:t>
            </a:r>
            <a:r>
              <a:rPr lang="es-CL" b="1" dirty="0"/>
              <a:t>Texcoco</a:t>
            </a:r>
            <a:r>
              <a:rPr lang="es-CL" dirty="0"/>
              <a:t>. En esa zona levantaron la ciudad de </a:t>
            </a:r>
            <a:r>
              <a:rPr lang="es-CL" b="1" dirty="0"/>
              <a:t>Tenochtitlán</a:t>
            </a:r>
            <a:r>
              <a:rPr lang="es-CL" dirty="0"/>
              <a:t> (actual Ciudad de México). Desde el año 1325 hasta 1520 – cuando llegaron los conquistadores españoles – los aztecas dominaron un imperio que abarcaba gran parte del centro de México, desde las costas atlánticas a las del pacífico. El dominio azteca abarcó varios climas, como alta montaña, selvas tropicales y desierto.</a:t>
            </a:r>
          </a:p>
          <a:p>
            <a:endParaRPr lang="es-CL" dirty="0"/>
          </a:p>
        </p:txBody>
      </p:sp>
      <p:pic>
        <p:nvPicPr>
          <p:cNvPr id="2050" name="Picture 2" descr="Calaméo - Presentacion apoyo video a los Azte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25643" r="15291" b="3062"/>
          <a:stretch/>
        </p:blipFill>
        <p:spPr bwMode="auto">
          <a:xfrm>
            <a:off x="6400801" y="1999912"/>
            <a:ext cx="5118120" cy="36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900" y="1846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¿Qué organización política tuvieron los aztecas?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0703" y="1133439"/>
            <a:ext cx="7668065" cy="5180086"/>
          </a:xfrm>
        </p:spPr>
        <p:txBody>
          <a:bodyPr>
            <a:normAutofit fontScale="85000" lnSpcReduction="10000"/>
          </a:bodyPr>
          <a:lstStyle/>
          <a:p>
            <a:pPr fontAlgn="auto"/>
            <a:r>
              <a:rPr lang="es-CL" b="1" dirty="0" err="1" smtClean="0"/>
              <a:t>Huey</a:t>
            </a:r>
            <a:r>
              <a:rPr lang="es-CL" b="1" dirty="0" smtClean="0"/>
              <a:t> </a:t>
            </a:r>
            <a:r>
              <a:rPr lang="es-CL" b="1" dirty="0" err="1"/>
              <a:t>Tlatoini</a:t>
            </a:r>
            <a:r>
              <a:rPr lang="es-CL" b="1" dirty="0"/>
              <a:t>:</a:t>
            </a:r>
            <a:r>
              <a:rPr lang="es-CL" dirty="0"/>
              <a:t> Era el emperador o rey de Tenochtitlán. Administraba el imperio, dirigía a militares, sacerdotes, y recaudadores de impuestos. Presidía todas las actividades importantes, incluidas las sesiones del consejo. Decidía el inicio de las guerras y la paz y promulgaba las leyes.</a:t>
            </a:r>
          </a:p>
          <a:p>
            <a:pPr fontAlgn="auto"/>
            <a:r>
              <a:rPr lang="es-CL" b="1" dirty="0"/>
              <a:t>El </a:t>
            </a:r>
            <a:r>
              <a:rPr lang="es-CL" b="1" dirty="0" err="1"/>
              <a:t>Calpullec</a:t>
            </a:r>
            <a:r>
              <a:rPr lang="es-CL" b="1" dirty="0"/>
              <a:t>:</a:t>
            </a:r>
            <a:r>
              <a:rPr lang="es-CL" dirty="0"/>
              <a:t> Gobernaba a los habitantes del </a:t>
            </a:r>
            <a:r>
              <a:rPr lang="es-CL" dirty="0" err="1"/>
              <a:t>calpulli</a:t>
            </a:r>
            <a:r>
              <a:rPr lang="es-CL" dirty="0"/>
              <a:t> y lo representaba en el consejo supremo. Registraba las tierras de la comunidad y dirigía la educación de los niños.</a:t>
            </a:r>
          </a:p>
          <a:p>
            <a:pPr fontAlgn="auto"/>
            <a:r>
              <a:rPr lang="es-CL" b="1" dirty="0"/>
              <a:t>Consejo Supremo o </a:t>
            </a:r>
            <a:r>
              <a:rPr lang="es-CL" b="1" dirty="0" err="1"/>
              <a:t>Tlatocán</a:t>
            </a:r>
            <a:r>
              <a:rPr lang="es-CL" b="1" dirty="0"/>
              <a:t>:</a:t>
            </a:r>
            <a:r>
              <a:rPr lang="es-CL" dirty="0"/>
              <a:t> Decidía los asuntos políticos, militares y administrativos. Designaba al nuevo tlatoani cuando este fallecía y a los funcionarios de Estado. Estaba compuesto por los jefes de los clanes fundadores de Tenochtitlán.</a:t>
            </a:r>
          </a:p>
          <a:p>
            <a:pPr fontAlgn="auto"/>
            <a:r>
              <a:rPr lang="es-CL" b="1" dirty="0"/>
              <a:t>Gobernadores militares:</a:t>
            </a:r>
            <a:r>
              <a:rPr lang="es-CL" dirty="0"/>
              <a:t> Mantenían el orden y se encargaban de la recaudación de tributos apoyados por pequeñas guarniciones.</a:t>
            </a:r>
          </a:p>
          <a:p>
            <a:endParaRPr lang="es-CL" dirty="0"/>
          </a:p>
        </p:txBody>
      </p:sp>
      <p:pic>
        <p:nvPicPr>
          <p:cNvPr id="3078" name="Picture 6" descr="Tlato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4" y="1027906"/>
            <a:ext cx="17621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-Organización política azteca - MI CONSULTOR DE CIENCIAS SOCIALES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6" y="3874330"/>
            <a:ext cx="3286607" cy="24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82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¿Qué actividades económicas desarrollaron los aztecas?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2300" y="1474788"/>
            <a:ext cx="6108700" cy="4651375"/>
          </a:xfrm>
        </p:spPr>
        <p:txBody>
          <a:bodyPr>
            <a:normAutofit fontScale="85000" lnSpcReduction="10000"/>
          </a:bodyPr>
          <a:lstStyle/>
          <a:p>
            <a:pPr fontAlgn="auto"/>
            <a:r>
              <a:rPr lang="es-CL" dirty="0" smtClean="0"/>
              <a:t>La </a:t>
            </a:r>
            <a:r>
              <a:rPr lang="es-CL" dirty="0"/>
              <a:t>actividad más importante de los aztecas era la agricultura, El cultivo principal era el maíz, pero también cultivaban ají, porotos, tomates, calabazas, cacao y otros productos. Generalmente, cultivaban en las </a:t>
            </a:r>
            <a:r>
              <a:rPr lang="es-CL" b="1" dirty="0"/>
              <a:t>chinampas</a:t>
            </a:r>
            <a:r>
              <a:rPr lang="es-CL" dirty="0"/>
              <a:t>, que eran islas artificiales que flotaban sobre el lago Texcoco. En otras zonas geográficas, los aztecas – como los mayas – practicaban la técnica de tala y roza. Las tierras eran propiedad común y se distribuían en los diferentes </a:t>
            </a:r>
            <a:r>
              <a:rPr lang="es-CL" dirty="0" err="1"/>
              <a:t>calpullis</a:t>
            </a:r>
            <a:r>
              <a:rPr lang="es-CL" dirty="0"/>
              <a:t>, los que debían pagar tributo al estado dos veces al año. Otras actividades económicas eran la caza y la pesca, la industria textil, la metalurgia, la joyería y la cerámica.</a:t>
            </a:r>
          </a:p>
          <a:p>
            <a:endParaRPr lang="es-CL" dirty="0"/>
          </a:p>
        </p:txBody>
      </p:sp>
      <p:sp>
        <p:nvSpPr>
          <p:cNvPr id="4" name="AutoShape 4" descr="El transporte, base del poderío de la civilización mexica ..."/>
          <p:cNvSpPr>
            <a:spLocks noChangeAspect="1" noChangeArrowheads="1"/>
          </p:cNvSpPr>
          <p:nvPr/>
        </p:nvSpPr>
        <p:spPr bwMode="auto">
          <a:xfrm>
            <a:off x="155574" y="-144463"/>
            <a:ext cx="1236659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174" name="Picture 6" descr="El transporte, base del poderío de la civilización mexic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7" y="1092200"/>
            <a:ext cx="3825875" cy="23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OS INCAS HIJOS DE SOL, en la administración de su gobierno | L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1" y="3498758"/>
            <a:ext cx="2905914" cy="267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3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¿En qué creían los aztecas?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67200" y="1266824"/>
            <a:ext cx="7086600" cy="5057775"/>
          </a:xfrm>
        </p:spPr>
        <p:txBody>
          <a:bodyPr>
            <a:normAutofit fontScale="85000" lnSpcReduction="20000"/>
          </a:bodyPr>
          <a:lstStyle/>
          <a:p>
            <a:pPr fontAlgn="auto"/>
            <a:r>
              <a:rPr lang="es-CL" dirty="0" smtClean="0"/>
              <a:t>Los </a:t>
            </a:r>
            <a:r>
              <a:rPr lang="es-CL" dirty="0"/>
              <a:t>aztecas eran </a:t>
            </a:r>
            <a:r>
              <a:rPr lang="es-CL" b="1" dirty="0"/>
              <a:t>politeístas</a:t>
            </a:r>
            <a:r>
              <a:rPr lang="es-CL" dirty="0"/>
              <a:t>, ya que creían en una gran cantidad de Dioses, sin embrago, solo profesaban culto a algunas divinidades que eran consideradas principales.</a:t>
            </a:r>
          </a:p>
          <a:p>
            <a:pPr fontAlgn="auto"/>
            <a:r>
              <a:rPr lang="es-CL" b="1" dirty="0" smtClean="0"/>
              <a:t>Huitzilopochtli</a:t>
            </a:r>
            <a:r>
              <a:rPr lang="es-CL" b="1" dirty="0"/>
              <a:t>: </a:t>
            </a:r>
            <a:r>
              <a:rPr lang="es-CL" dirty="0"/>
              <a:t>era el dios del Sol y de la guerra, el más importante. Necesitaba de sacrificios humanos.</a:t>
            </a:r>
          </a:p>
          <a:p>
            <a:pPr fontAlgn="auto"/>
            <a:r>
              <a:rPr lang="es-CL" b="1" dirty="0" err="1" smtClean="0"/>
              <a:t>Quetzalcoátl</a:t>
            </a:r>
            <a:r>
              <a:rPr lang="es-CL" b="1" dirty="0"/>
              <a:t>: </a:t>
            </a:r>
            <a:r>
              <a:rPr lang="es-CL" dirty="0"/>
              <a:t>era el dios del viento y de la fertilidad, conocido como la “</a:t>
            </a:r>
            <a:r>
              <a:rPr lang="es-CL" b="1" dirty="0"/>
              <a:t>serpiente emplumada”. </a:t>
            </a:r>
            <a:r>
              <a:rPr lang="es-CL" dirty="0"/>
              <a:t>No exigía sacrificios humanos, sino plantas y animales como ofrendas. El emperador </a:t>
            </a:r>
            <a:r>
              <a:rPr lang="es-CL" b="1" dirty="0"/>
              <a:t>Moctezuma </a:t>
            </a:r>
            <a:r>
              <a:rPr lang="es-CL" dirty="0"/>
              <a:t>creyó que el conquistador español Hernán Cortés era este dios que volvía de un largo viaje.</a:t>
            </a:r>
          </a:p>
          <a:p>
            <a:pPr fontAlgn="auto"/>
            <a:r>
              <a:rPr lang="es-CL" b="1" dirty="0" err="1"/>
              <a:t>Tezcatlipoca</a:t>
            </a:r>
            <a:r>
              <a:rPr lang="es-CL" b="1" dirty="0"/>
              <a:t>: </a:t>
            </a:r>
            <a:r>
              <a:rPr lang="es-CL" dirty="0"/>
              <a:t>dios del cielo nocturno, era protector de los jóvenes guerreros. Considerado el dios del cielo y la tierra, entregaba la fuente de vida, la felicidad y el poder.</a:t>
            </a:r>
          </a:p>
          <a:p>
            <a:endParaRPr lang="es-CL" dirty="0"/>
          </a:p>
        </p:txBody>
      </p:sp>
      <p:pic>
        <p:nvPicPr>
          <p:cNvPr id="5122" name="Picture 2" descr="Mitos y leyendas: Huitzilopochtli «colibrí zurdo» | Muy Interes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500188"/>
            <a:ext cx="3262312" cy="4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25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400" y="327025"/>
            <a:ext cx="5219700" cy="1325563"/>
          </a:xfrm>
        </p:spPr>
        <p:txBody>
          <a:bodyPr/>
          <a:lstStyle/>
          <a:p>
            <a:r>
              <a:rPr lang="es-CL" b="1" u="sng" dirty="0" smtClean="0"/>
              <a:t>Arte y ciencia azteca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6600" y="1266824"/>
            <a:ext cx="6337300" cy="5019675"/>
          </a:xfrm>
        </p:spPr>
        <p:txBody>
          <a:bodyPr>
            <a:normAutofit fontScale="85000" lnSpcReduction="20000"/>
          </a:bodyPr>
          <a:lstStyle/>
          <a:p>
            <a:pPr fontAlgn="auto"/>
            <a:r>
              <a:rPr lang="es-CL" dirty="0" smtClean="0"/>
              <a:t>Los </a:t>
            </a:r>
            <a:r>
              <a:rPr lang="es-CL" dirty="0"/>
              <a:t>aztecas desarrollaron varias disciplinas para resolver muchas de sus </a:t>
            </a:r>
            <a:r>
              <a:rPr lang="es-CL" b="1" dirty="0"/>
              <a:t>necesidades cotidianas. </a:t>
            </a:r>
            <a:r>
              <a:rPr lang="es-CL" dirty="0"/>
              <a:t>Así, por ejemplo, eran hábiles en la </a:t>
            </a:r>
            <a:r>
              <a:rPr lang="es-CL" b="1" dirty="0"/>
              <a:t>medicina </a:t>
            </a:r>
            <a:r>
              <a:rPr lang="es-CL" dirty="0"/>
              <a:t>y otras ciencias como la </a:t>
            </a:r>
            <a:r>
              <a:rPr lang="es-CL" b="1" dirty="0"/>
              <a:t>botánica </a:t>
            </a:r>
            <a:r>
              <a:rPr lang="es-CL" dirty="0"/>
              <a:t>o estudio de los vegetales, pues conocían las propiedades de gran diversidad de plantas. Además, fueron grandes artistas</a:t>
            </a:r>
            <a:r>
              <a:rPr lang="es-CL" b="1" dirty="0"/>
              <a:t> y arquitectos</a:t>
            </a:r>
            <a:r>
              <a:rPr lang="es-CL" dirty="0"/>
              <a:t>, lo que se aprecia en sus esculturas, orfebrería, edificios, templos, obras hidráulicas y en la construcción de pirámides.</a:t>
            </a:r>
          </a:p>
          <a:p>
            <a:pPr fontAlgn="auto"/>
            <a:r>
              <a:rPr lang="es-CL" dirty="0"/>
              <a:t>También crearon un calendario solar, de 360 días, más cinco días adicionales, y un calendario ritual, de 260 días.</a:t>
            </a:r>
          </a:p>
          <a:p>
            <a:pPr fontAlgn="auto"/>
            <a:r>
              <a:rPr lang="es-CL" dirty="0"/>
              <a:t>Los aztecas hablaban </a:t>
            </a:r>
            <a:r>
              <a:rPr lang="es-CL" b="1" dirty="0"/>
              <a:t>náhuatl </a:t>
            </a:r>
            <a:r>
              <a:rPr lang="es-CL" dirty="0"/>
              <a:t>y en su escritura mezclaban figuras y símbolos que representaban sonidos. Los escribas dejaron registrados en los códices muchos aspectos de la cultura azteca.</a:t>
            </a:r>
          </a:p>
          <a:p>
            <a:endParaRPr lang="es-CL" dirty="0"/>
          </a:p>
        </p:txBody>
      </p:sp>
      <p:pic>
        <p:nvPicPr>
          <p:cNvPr id="6146" name="Picture 2" descr="Pin by Lois on GIFs (With images) | Freaky gifts, Gif, Starry nig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27025"/>
            <a:ext cx="31369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ztec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3331586"/>
            <a:ext cx="2476499" cy="314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66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70199" y="1304924"/>
            <a:ext cx="5715000" cy="3927475"/>
          </a:xfrm>
        </p:spPr>
        <p:txBody>
          <a:bodyPr>
            <a:normAutofit/>
          </a:bodyPr>
          <a:lstStyle/>
          <a:p>
            <a:pPr algn="ctr"/>
            <a:r>
              <a:rPr lang="es-CL" sz="7200" b="1" dirty="0" smtClean="0"/>
              <a:t>Ahora te invito a realizar tu guía </a:t>
            </a:r>
            <a:endParaRPr lang="es-CL" sz="7200" b="1" dirty="0"/>
          </a:p>
        </p:txBody>
      </p:sp>
      <p:pic>
        <p:nvPicPr>
          <p:cNvPr id="8194" name="Picture 2" descr="Mitos y leyendas: Huitzilopochtli «colibrí zurdo» | Muy Interes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99" y="3268662"/>
            <a:ext cx="2967038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hotos and Paintings of the Aztec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3" y="393700"/>
            <a:ext cx="248721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40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768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Los  aztecas </vt:lpstr>
      <vt:lpstr> El origen de los aztecas </vt:lpstr>
      <vt:lpstr>¿Dónde vivieron los aztecas? </vt:lpstr>
      <vt:lpstr>¿Qué organización política tuvieron los aztecas? </vt:lpstr>
      <vt:lpstr>¿Qué actividades económicas desarrollaron los aztecas? </vt:lpstr>
      <vt:lpstr>¿En qué creían los aztecas? </vt:lpstr>
      <vt:lpstr>Arte y ciencia azteca </vt:lpstr>
      <vt:lpstr>Ahora te invito a realizar tu guía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aztecas</dc:title>
  <dc:creator>francisco</dc:creator>
  <cp:lastModifiedBy>francisco</cp:lastModifiedBy>
  <cp:revision>7</cp:revision>
  <dcterms:created xsi:type="dcterms:W3CDTF">2020-05-21T22:26:16Z</dcterms:created>
  <dcterms:modified xsi:type="dcterms:W3CDTF">2020-05-22T00:15:56Z</dcterms:modified>
</cp:coreProperties>
</file>