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7BA1D-6434-4787-BA7D-7B06B2335F1A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6D175-FD8A-4F77-B0A7-BF8C74D7AEBA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2B8E3-39FE-674F-B5E7-D0B0E0BE53F5}" type="slidenum">
              <a:rPr lang="es-CL" smtClean="0"/>
              <a:pPr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9682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8C7746-7F43-4A86-B46C-249B859FCC3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23B55-D7BC-4B82-ADC4-C5BB373331E0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043608" y="1396399"/>
            <a:ext cx="8100392" cy="5128945"/>
          </a:xfrm>
        </p:spPr>
        <p:txBody>
          <a:bodyPr>
            <a:normAutofit/>
          </a:bodyPr>
          <a:lstStyle/>
          <a:p>
            <a:pPr algn="ctr"/>
            <a:r>
              <a:rPr lang="es-CL" sz="4000" dirty="0"/>
              <a:t>Proyecto: “¿Cómo me siento?”</a:t>
            </a:r>
            <a:r>
              <a:rPr lang="es-CL" dirty="0"/>
              <a:t/>
            </a:r>
            <a:br>
              <a:rPr lang="es-CL" dirty="0"/>
            </a:br>
            <a:r>
              <a:rPr lang="es-MX" sz="2400" dirty="0"/>
              <a:t>4to Año de Educación General Básica</a:t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259632" y="16024"/>
            <a:ext cx="7776864" cy="1180728"/>
          </a:xfrm>
        </p:spPr>
        <p:txBody>
          <a:bodyPr>
            <a:normAutofit fontScale="92500" lnSpcReduction="10000"/>
          </a:bodyPr>
          <a:lstStyle/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L" altLang="es-CL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L" altLang="es-C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</a:t>
            </a:r>
            <a:endParaRPr lang="es-CL" altLang="es-CL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L" alt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</a:t>
            </a:r>
            <a:endParaRPr lang="es-CL" altLang="es-CL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L" altLang="es-CL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</a:t>
            </a:r>
            <a:endParaRPr lang="es-C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315852" y="436907"/>
            <a:ext cx="5836859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72244" y="31012"/>
            <a:ext cx="6677466" cy="301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49" name="Imagen 3" descr="INSIGNIA_LP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6045" y="194446"/>
            <a:ext cx="681658" cy="89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72244" y="277174"/>
            <a:ext cx="6677466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LENGUAJE Y COMUNICACIÓN CUARTO BÁSICO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DEPARTAMENTO DE MENTORÍA 2020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9988" y="3068960"/>
            <a:ext cx="4867632" cy="313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216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xmlns="" id="{C7303FE3-D7B5-AF44-93FE-638551AD268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05528" y="1110616"/>
            <a:ext cx="5795962" cy="463676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309E134B-83AF-C74A-986A-F5CA8F12CB9C}"/>
              </a:ext>
            </a:extLst>
          </p:cNvPr>
          <p:cNvSpPr txBox="1"/>
          <p:nvPr/>
        </p:nvSpPr>
        <p:spPr>
          <a:xfrm>
            <a:off x="237799" y="3182562"/>
            <a:ext cx="5400389" cy="23775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350" dirty="0"/>
              <a:t>Hi Jane: </a:t>
            </a:r>
            <a:endParaRPr lang="es-CL" sz="1350" dirty="0"/>
          </a:p>
          <a:p>
            <a:r>
              <a:rPr lang="es-ES_tradnl" sz="1350" dirty="0"/>
              <a:t> </a:t>
            </a:r>
            <a:endParaRPr lang="es-CL" sz="1350" dirty="0"/>
          </a:p>
          <a:p>
            <a:r>
              <a:rPr lang="es-ES_tradnl" sz="1350" i="1" dirty="0"/>
              <a:t>I </a:t>
            </a:r>
            <a:r>
              <a:rPr lang="es-ES_tradnl" sz="1350" b="1" i="1" u="sng" dirty="0" err="1"/>
              <a:t>can´t</a:t>
            </a:r>
            <a:r>
              <a:rPr lang="es-ES_tradnl" sz="1350" b="1" i="1" u="sng" dirty="0"/>
              <a:t> </a:t>
            </a:r>
            <a:r>
              <a:rPr lang="es-ES_tradnl" sz="1350" b="1" i="1" u="sng" dirty="0" err="1"/>
              <a:t>go</a:t>
            </a:r>
            <a:r>
              <a:rPr lang="es-ES_tradnl" sz="1350" i="1" dirty="0"/>
              <a:t> to </a:t>
            </a:r>
            <a:r>
              <a:rPr lang="es-ES_tradnl" sz="1350" i="1" dirty="0" err="1"/>
              <a:t>school</a:t>
            </a:r>
            <a:r>
              <a:rPr lang="es-ES_tradnl" sz="1350" i="1" dirty="0"/>
              <a:t> </a:t>
            </a:r>
            <a:r>
              <a:rPr lang="es-ES_tradnl" sz="1350" i="1" dirty="0" err="1"/>
              <a:t>this</a:t>
            </a:r>
            <a:r>
              <a:rPr lang="es-ES_tradnl" sz="1350" i="1" dirty="0"/>
              <a:t> </a:t>
            </a:r>
            <a:r>
              <a:rPr lang="es-ES_tradnl" sz="1350" i="1" dirty="0" err="1"/>
              <a:t>week</a:t>
            </a:r>
            <a:r>
              <a:rPr lang="es-ES_tradnl" sz="1350" i="1" dirty="0"/>
              <a:t>. I </a:t>
            </a:r>
            <a:r>
              <a:rPr lang="es-ES_tradnl" sz="1350" i="1" dirty="0" err="1"/>
              <a:t>don’t</a:t>
            </a:r>
            <a:r>
              <a:rPr lang="es-ES_tradnl" sz="1350" i="1" dirty="0"/>
              <a:t> </a:t>
            </a:r>
            <a:r>
              <a:rPr lang="es-ES_tradnl" sz="1350" b="1" i="1" u="sng" dirty="0" err="1"/>
              <a:t>feel</a:t>
            </a:r>
            <a:r>
              <a:rPr lang="es-ES_tradnl" sz="1350" b="1" i="1" u="sng" dirty="0"/>
              <a:t> </a:t>
            </a:r>
            <a:r>
              <a:rPr lang="es-ES_tradnl" sz="1350" b="1" i="1" u="sng" dirty="0" err="1"/>
              <a:t>well</a:t>
            </a:r>
            <a:r>
              <a:rPr lang="es-ES_tradnl" sz="1350" i="1" dirty="0"/>
              <a:t>. </a:t>
            </a:r>
            <a:r>
              <a:rPr lang="es-ES_tradnl" sz="1350" i="1" dirty="0" err="1"/>
              <a:t>I’m</a:t>
            </a:r>
            <a:r>
              <a:rPr lang="es-ES_tradnl" sz="1350" i="1" dirty="0"/>
              <a:t> in </a:t>
            </a:r>
            <a:r>
              <a:rPr lang="es-ES_tradnl" sz="1350" i="1" dirty="0" err="1"/>
              <a:t>bed</a:t>
            </a:r>
            <a:r>
              <a:rPr lang="es-ES_tradnl" sz="1350" i="1" dirty="0"/>
              <a:t> </a:t>
            </a:r>
            <a:r>
              <a:rPr lang="es-ES_tradnl" sz="1350" b="1" i="1" u="sng" dirty="0" err="1"/>
              <a:t>with</a:t>
            </a:r>
            <a:r>
              <a:rPr lang="es-ES_tradnl" sz="1350" b="1" i="1" u="sng" dirty="0"/>
              <a:t> </a:t>
            </a:r>
            <a:r>
              <a:rPr lang="es-ES_tradnl" sz="1350" i="1" dirty="0"/>
              <a:t>a terrible </a:t>
            </a:r>
            <a:r>
              <a:rPr lang="es-ES_tradnl" sz="1350" i="1" dirty="0" err="1"/>
              <a:t>cold</a:t>
            </a:r>
            <a:r>
              <a:rPr lang="es-ES_tradnl" sz="1350" i="1" dirty="0"/>
              <a:t>.</a:t>
            </a:r>
          </a:p>
          <a:p>
            <a:r>
              <a:rPr lang="es-ES_tradnl" sz="1350" i="1" dirty="0"/>
              <a:t> I </a:t>
            </a:r>
            <a:r>
              <a:rPr lang="es-ES_tradnl" sz="1350" i="1" dirty="0" err="1"/>
              <a:t>have</a:t>
            </a:r>
            <a:r>
              <a:rPr lang="es-ES_tradnl" sz="1350" i="1" dirty="0"/>
              <a:t> a </a:t>
            </a:r>
            <a:r>
              <a:rPr lang="es-ES_tradnl" sz="1350" b="1" i="1" u="sng" dirty="0" err="1"/>
              <a:t>headache</a:t>
            </a:r>
            <a:r>
              <a:rPr lang="es-ES_tradnl" sz="1350" i="1" dirty="0"/>
              <a:t> and </a:t>
            </a:r>
            <a:r>
              <a:rPr lang="es-ES_tradnl" sz="1350" i="1" dirty="0" err="1"/>
              <a:t>an</a:t>
            </a:r>
            <a:r>
              <a:rPr lang="es-ES_tradnl" sz="1350" i="1" dirty="0"/>
              <a:t> </a:t>
            </a:r>
            <a:r>
              <a:rPr lang="es-ES_tradnl" sz="1350" b="1" i="1" u="sng" dirty="0" err="1"/>
              <a:t>earache</a:t>
            </a:r>
            <a:r>
              <a:rPr lang="es-ES_tradnl" sz="1350" i="1" dirty="0"/>
              <a:t>. </a:t>
            </a:r>
            <a:r>
              <a:rPr lang="es-ES_tradnl" sz="1350" i="1" dirty="0" err="1"/>
              <a:t>The</a:t>
            </a:r>
            <a:r>
              <a:rPr lang="es-ES_tradnl" sz="1350" i="1" dirty="0"/>
              <a:t> doctor </a:t>
            </a:r>
            <a:r>
              <a:rPr lang="es-ES_tradnl" sz="1350" i="1" dirty="0" err="1"/>
              <a:t>says</a:t>
            </a:r>
            <a:r>
              <a:rPr lang="es-ES_tradnl" sz="1350" i="1" dirty="0"/>
              <a:t> I </a:t>
            </a:r>
            <a:r>
              <a:rPr lang="es-ES_tradnl" sz="1350" b="1" i="1" u="sng" dirty="0" err="1"/>
              <a:t>should</a:t>
            </a:r>
            <a:r>
              <a:rPr lang="es-ES_tradnl" sz="1350" i="1" dirty="0"/>
              <a:t> </a:t>
            </a:r>
            <a:r>
              <a:rPr lang="es-ES_tradnl" sz="1350" b="1" i="1" u="sng" dirty="0" err="1"/>
              <a:t>drink</a:t>
            </a:r>
            <a:r>
              <a:rPr lang="es-ES_tradnl" sz="1350" i="1" dirty="0"/>
              <a:t> a </a:t>
            </a:r>
            <a:r>
              <a:rPr lang="es-ES_tradnl" sz="1350" i="1" dirty="0" err="1"/>
              <a:t>lot</a:t>
            </a:r>
            <a:r>
              <a:rPr lang="es-ES_tradnl" sz="1350" i="1" dirty="0"/>
              <a:t> of </a:t>
            </a:r>
          </a:p>
          <a:p>
            <a:r>
              <a:rPr lang="es-ES_tradnl" sz="1350" i="1" dirty="0"/>
              <a:t>Wáter and </a:t>
            </a:r>
            <a:r>
              <a:rPr lang="es-ES_tradnl" sz="1350" i="1" dirty="0" err="1"/>
              <a:t>rest</a:t>
            </a:r>
            <a:r>
              <a:rPr lang="es-ES_tradnl" sz="1350" i="1" dirty="0"/>
              <a:t> and I </a:t>
            </a:r>
            <a:r>
              <a:rPr lang="es-ES_tradnl" sz="1350" b="1" i="1" u="sng" dirty="0" err="1"/>
              <a:t>shouldn’t</a:t>
            </a:r>
            <a:r>
              <a:rPr lang="es-ES_tradnl" sz="1350" i="1" u="sng" dirty="0"/>
              <a:t> </a:t>
            </a:r>
            <a:r>
              <a:rPr lang="es-ES_tradnl" sz="1350" i="1" dirty="0" err="1"/>
              <a:t>watch</a:t>
            </a:r>
            <a:r>
              <a:rPr lang="es-ES_tradnl" sz="1350" i="1" dirty="0"/>
              <a:t> TV. I </a:t>
            </a:r>
            <a:r>
              <a:rPr lang="es-ES_tradnl" sz="1350" i="1" dirty="0" err="1"/>
              <a:t>can’t</a:t>
            </a:r>
            <a:r>
              <a:rPr lang="es-ES_tradnl" sz="1350" i="1" dirty="0"/>
              <a:t> </a:t>
            </a:r>
            <a:r>
              <a:rPr lang="es-ES_tradnl" sz="1350" i="1" dirty="0" err="1"/>
              <a:t>talk</a:t>
            </a:r>
            <a:r>
              <a:rPr lang="es-ES_tradnl" sz="1350" i="1" dirty="0"/>
              <a:t> </a:t>
            </a:r>
            <a:r>
              <a:rPr lang="es-ES_tradnl" sz="1350" i="1" dirty="0" err="1"/>
              <a:t>because</a:t>
            </a:r>
            <a:r>
              <a:rPr lang="es-ES_tradnl" sz="1350" i="1" dirty="0"/>
              <a:t> I </a:t>
            </a:r>
            <a:r>
              <a:rPr lang="es-ES_tradnl" sz="1350" i="1" dirty="0" err="1"/>
              <a:t>have</a:t>
            </a:r>
            <a:r>
              <a:rPr lang="es-ES_tradnl" sz="1350" i="1" dirty="0"/>
              <a:t> a </a:t>
            </a:r>
            <a:r>
              <a:rPr lang="es-ES_tradnl" sz="1350" i="1" dirty="0" err="1"/>
              <a:t>sore</a:t>
            </a:r>
            <a:endParaRPr lang="es-ES_tradnl" sz="1350" i="1" dirty="0"/>
          </a:p>
          <a:p>
            <a:r>
              <a:rPr lang="es-ES_tradnl" sz="1350" i="1" dirty="0"/>
              <a:t> </a:t>
            </a:r>
            <a:r>
              <a:rPr lang="es-ES_tradnl" sz="1350" b="1" i="1" u="sng" dirty="0" err="1"/>
              <a:t>throat</a:t>
            </a:r>
            <a:r>
              <a:rPr lang="es-ES_tradnl" sz="1350" i="1" dirty="0"/>
              <a:t> </a:t>
            </a:r>
            <a:r>
              <a:rPr lang="es-ES_tradnl" sz="1350" i="1" dirty="0" err="1"/>
              <a:t>too</a:t>
            </a:r>
            <a:r>
              <a:rPr lang="es-ES_tradnl" sz="1350" i="1" dirty="0"/>
              <a:t>. </a:t>
            </a:r>
          </a:p>
          <a:p>
            <a:endParaRPr lang="es-ES_tradnl" sz="1350" i="1" dirty="0"/>
          </a:p>
          <a:p>
            <a:r>
              <a:rPr lang="es-ES_tradnl" sz="1350" i="1" dirty="0" err="1"/>
              <a:t>See</a:t>
            </a:r>
            <a:r>
              <a:rPr lang="es-ES_tradnl" sz="1350" i="1" dirty="0"/>
              <a:t> </a:t>
            </a:r>
            <a:r>
              <a:rPr lang="es-ES_tradnl" sz="1350" i="1" dirty="0" err="1"/>
              <a:t>you</a:t>
            </a:r>
            <a:r>
              <a:rPr lang="es-ES_tradnl" sz="1350" i="1" dirty="0"/>
              <a:t> </a:t>
            </a:r>
            <a:r>
              <a:rPr lang="es-ES_tradnl" sz="1350" i="1" dirty="0" err="1"/>
              <a:t>next</a:t>
            </a:r>
            <a:r>
              <a:rPr lang="es-ES_tradnl" sz="1350" i="1" dirty="0"/>
              <a:t> </a:t>
            </a:r>
            <a:r>
              <a:rPr lang="es-ES_tradnl" sz="1350" b="1" i="1" u="sng" dirty="0" err="1"/>
              <a:t>week</a:t>
            </a:r>
            <a:r>
              <a:rPr lang="es-ES_tradnl" sz="1350" b="1" i="1" u="sng" dirty="0"/>
              <a:t>.</a:t>
            </a:r>
            <a:r>
              <a:rPr lang="es-ES_tradnl" sz="1350" i="1" dirty="0"/>
              <a:t> </a:t>
            </a:r>
            <a:endParaRPr lang="es-CL" sz="1350" dirty="0"/>
          </a:p>
          <a:p>
            <a:r>
              <a:rPr lang="es-ES_tradnl" sz="1350" i="1" dirty="0"/>
              <a:t> </a:t>
            </a:r>
            <a:endParaRPr lang="es-CL" sz="1350" dirty="0"/>
          </a:p>
          <a:p>
            <a:r>
              <a:rPr lang="es-ES_tradnl" sz="1350" i="1" dirty="0" err="1"/>
              <a:t>Love</a:t>
            </a:r>
            <a:r>
              <a:rPr lang="es-ES_tradnl" sz="1350" i="1" dirty="0"/>
              <a:t>, Sally</a:t>
            </a:r>
            <a:endParaRPr lang="es-CL" sz="1350" dirty="0"/>
          </a:p>
          <a:p>
            <a:endParaRPr lang="es-CL" sz="135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269DDA7-FF77-B144-94DC-63EA0EEC92D5}"/>
              </a:ext>
            </a:extLst>
          </p:cNvPr>
          <p:cNvSpPr txBox="1"/>
          <p:nvPr/>
        </p:nvSpPr>
        <p:spPr>
          <a:xfrm>
            <a:off x="712871" y="1470861"/>
            <a:ext cx="134203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350" dirty="0"/>
              <a:t>jane@gmail.com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C71E0AA3-C314-DE40-AEA0-F1F9092DB63A}"/>
              </a:ext>
            </a:extLst>
          </p:cNvPr>
          <p:cNvSpPr txBox="1"/>
          <p:nvPr/>
        </p:nvSpPr>
        <p:spPr>
          <a:xfrm>
            <a:off x="712871" y="2221194"/>
            <a:ext cx="105355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350" dirty="0"/>
              <a:t>I have a cold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2226AA31-D7DB-E148-9828-52E7A9EBF43A}"/>
              </a:ext>
            </a:extLst>
          </p:cNvPr>
          <p:cNvSpPr txBox="1"/>
          <p:nvPr/>
        </p:nvSpPr>
        <p:spPr>
          <a:xfrm>
            <a:off x="6208295" y="3009437"/>
            <a:ext cx="117211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350" b="1" u="sng" dirty="0">
                <a:latin typeface="Century Gothic" panose="020B0502020202020204" pitchFamily="34" charset="0"/>
              </a:rPr>
              <a:t>Vocabulary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FDE6F88-7223-3244-8580-AAFBC825A992}"/>
              </a:ext>
            </a:extLst>
          </p:cNvPr>
          <p:cNvSpPr txBox="1"/>
          <p:nvPr/>
        </p:nvSpPr>
        <p:spPr>
          <a:xfrm>
            <a:off x="6208296" y="3286437"/>
            <a:ext cx="2015295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350" dirty="0" err="1">
                <a:latin typeface="Century Gothic" panose="020B0502020202020204" pitchFamily="34" charset="0"/>
              </a:rPr>
              <a:t>Should</a:t>
            </a:r>
            <a:r>
              <a:rPr lang="es-ES_tradnl" sz="1350" dirty="0">
                <a:latin typeface="Century Gothic" panose="020B0502020202020204" pitchFamily="34" charset="0"/>
              </a:rPr>
              <a:t>: debería</a:t>
            </a:r>
            <a:endParaRPr lang="es-CL" sz="1350" dirty="0">
              <a:latin typeface="Century Gothic" panose="020B0502020202020204" pitchFamily="34" charset="0"/>
            </a:endParaRPr>
          </a:p>
          <a:p>
            <a:r>
              <a:rPr lang="es-ES_tradnl" sz="1350" dirty="0" err="1">
                <a:latin typeface="Century Gothic" panose="020B0502020202020204" pitchFamily="34" charset="0"/>
              </a:rPr>
              <a:t>Shouldn`t</a:t>
            </a:r>
            <a:r>
              <a:rPr lang="es-ES_tradnl" sz="1350" dirty="0">
                <a:latin typeface="Century Gothic" panose="020B0502020202020204" pitchFamily="34" charset="0"/>
              </a:rPr>
              <a:t>: no debería</a:t>
            </a:r>
            <a:endParaRPr lang="es-CL" sz="1350" dirty="0">
              <a:latin typeface="Century Gothic" panose="020B0502020202020204" pitchFamily="34" charset="0"/>
            </a:endParaRPr>
          </a:p>
          <a:p>
            <a:r>
              <a:rPr lang="es-ES_tradnl" sz="1350" dirty="0" err="1">
                <a:latin typeface="Century Gothic" panose="020B0502020202020204" pitchFamily="34" charset="0"/>
              </a:rPr>
              <a:t>Feel</a:t>
            </a:r>
            <a:r>
              <a:rPr lang="es-ES_tradnl" sz="1350" dirty="0">
                <a:latin typeface="Century Gothic" panose="020B0502020202020204" pitchFamily="34" charset="0"/>
              </a:rPr>
              <a:t> </a:t>
            </a:r>
            <a:r>
              <a:rPr lang="es-ES_tradnl" sz="1350" dirty="0" err="1">
                <a:latin typeface="Century Gothic" panose="020B0502020202020204" pitchFamily="34" charset="0"/>
              </a:rPr>
              <a:t>well</a:t>
            </a:r>
            <a:r>
              <a:rPr lang="es-ES_tradnl" sz="1350" dirty="0">
                <a:latin typeface="Century Gothic" panose="020B0502020202020204" pitchFamily="34" charset="0"/>
              </a:rPr>
              <a:t>:</a:t>
            </a:r>
            <a:endParaRPr lang="es-CL" sz="1350" dirty="0">
              <a:latin typeface="Century Gothic" panose="020B0502020202020204" pitchFamily="34" charset="0"/>
            </a:endParaRPr>
          </a:p>
          <a:p>
            <a:r>
              <a:rPr lang="es-ES_tradnl" sz="1350" dirty="0" err="1">
                <a:latin typeface="Century Gothic" panose="020B0502020202020204" pitchFamily="34" charset="0"/>
              </a:rPr>
              <a:t>Drink</a:t>
            </a:r>
            <a:r>
              <a:rPr lang="es-ES_tradnl" sz="1350" dirty="0">
                <a:latin typeface="Century Gothic" panose="020B0502020202020204" pitchFamily="34" charset="0"/>
              </a:rPr>
              <a:t>:</a:t>
            </a:r>
            <a:endParaRPr lang="es-CL" sz="1350" dirty="0">
              <a:latin typeface="Century Gothic" panose="020B0502020202020204" pitchFamily="34" charset="0"/>
            </a:endParaRPr>
          </a:p>
          <a:p>
            <a:r>
              <a:rPr lang="es-ES_tradnl" sz="1350" dirty="0" err="1">
                <a:latin typeface="Century Gothic" panose="020B0502020202020204" pitchFamily="34" charset="0"/>
              </a:rPr>
              <a:t>Throat</a:t>
            </a:r>
            <a:r>
              <a:rPr lang="es-ES_tradnl" sz="1350" dirty="0">
                <a:latin typeface="Century Gothic" panose="020B0502020202020204" pitchFamily="34" charset="0"/>
              </a:rPr>
              <a:t>:</a:t>
            </a:r>
            <a:r>
              <a:rPr lang="es-CL" sz="1350" dirty="0">
                <a:latin typeface="Century Gothic" panose="020B0502020202020204" pitchFamily="34" charset="0"/>
              </a:rPr>
              <a:t> </a:t>
            </a:r>
          </a:p>
          <a:p>
            <a:r>
              <a:rPr lang="es-ES_tradnl" sz="1350" dirty="0" err="1">
                <a:latin typeface="Century Gothic" panose="020B0502020202020204" pitchFamily="34" charset="0"/>
              </a:rPr>
              <a:t>Earache</a:t>
            </a:r>
            <a:r>
              <a:rPr lang="es-ES_tradnl" sz="1350" dirty="0">
                <a:latin typeface="Century Gothic" panose="020B0502020202020204" pitchFamily="34" charset="0"/>
              </a:rPr>
              <a:t>:</a:t>
            </a:r>
            <a:endParaRPr lang="es-CL" sz="1350" dirty="0">
              <a:latin typeface="Century Gothic" panose="020B0502020202020204" pitchFamily="34" charset="0"/>
            </a:endParaRPr>
          </a:p>
          <a:p>
            <a:r>
              <a:rPr lang="es-ES_tradnl" sz="1350" dirty="0" err="1">
                <a:latin typeface="Century Gothic" panose="020B0502020202020204" pitchFamily="34" charset="0"/>
              </a:rPr>
              <a:t>Headache</a:t>
            </a:r>
            <a:r>
              <a:rPr lang="es-ES_tradnl" sz="1350" dirty="0">
                <a:latin typeface="Century Gothic" panose="020B0502020202020204" pitchFamily="34" charset="0"/>
              </a:rPr>
              <a:t>:</a:t>
            </a:r>
            <a:endParaRPr lang="es-CL" sz="1350" dirty="0">
              <a:latin typeface="Century Gothic" panose="020B0502020202020204" pitchFamily="34" charset="0"/>
            </a:endParaRPr>
          </a:p>
          <a:p>
            <a:r>
              <a:rPr lang="es-ES_tradnl" sz="1350" dirty="0" err="1">
                <a:latin typeface="Century Gothic" panose="020B0502020202020204" pitchFamily="34" charset="0"/>
              </a:rPr>
              <a:t>Can’t</a:t>
            </a:r>
            <a:r>
              <a:rPr lang="es-ES_tradnl" sz="1350" dirty="0">
                <a:latin typeface="Century Gothic" panose="020B0502020202020204" pitchFamily="34" charset="0"/>
              </a:rPr>
              <a:t> </a:t>
            </a:r>
            <a:r>
              <a:rPr lang="es-ES_tradnl" sz="1350" dirty="0" err="1">
                <a:latin typeface="Century Gothic" panose="020B0502020202020204" pitchFamily="34" charset="0"/>
              </a:rPr>
              <a:t>go</a:t>
            </a:r>
            <a:r>
              <a:rPr lang="es-ES_tradnl" sz="1350" dirty="0">
                <a:latin typeface="Century Gothic" panose="020B0502020202020204" pitchFamily="34" charset="0"/>
              </a:rPr>
              <a:t>: no puede ir</a:t>
            </a:r>
            <a:endParaRPr lang="es-CL" sz="1350" dirty="0">
              <a:latin typeface="Century Gothic" panose="020B0502020202020204" pitchFamily="34" charset="0"/>
            </a:endParaRPr>
          </a:p>
          <a:p>
            <a:r>
              <a:rPr lang="es-ES_tradnl" sz="1350" dirty="0" err="1">
                <a:latin typeface="Century Gothic" panose="020B0502020202020204" pitchFamily="34" charset="0"/>
              </a:rPr>
              <a:t>Water</a:t>
            </a:r>
            <a:r>
              <a:rPr lang="es-ES_tradnl" sz="1350" dirty="0">
                <a:latin typeface="Century Gothic" panose="020B0502020202020204" pitchFamily="34" charset="0"/>
              </a:rPr>
              <a:t>:</a:t>
            </a:r>
            <a:endParaRPr lang="es-CL" sz="1350" dirty="0">
              <a:latin typeface="Century Gothic" panose="020B0502020202020204" pitchFamily="34" charset="0"/>
            </a:endParaRPr>
          </a:p>
          <a:p>
            <a:r>
              <a:rPr lang="es-ES_tradnl" sz="1350" dirty="0" err="1">
                <a:latin typeface="Century Gothic" panose="020B0502020202020204" pitchFamily="34" charset="0"/>
              </a:rPr>
              <a:t>Week</a:t>
            </a:r>
            <a:r>
              <a:rPr lang="es-ES_tradnl" sz="1350" dirty="0">
                <a:latin typeface="Century Gothic" panose="020B0502020202020204" pitchFamily="34" charset="0"/>
              </a:rPr>
              <a:t>: </a:t>
            </a:r>
            <a:endParaRPr lang="es-CL" sz="1350" dirty="0">
              <a:latin typeface="Century Gothic" panose="020B0502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2E3784C1-4E9E-C44E-A13C-40B8091D0BEC}"/>
              </a:ext>
            </a:extLst>
          </p:cNvPr>
          <p:cNvSpPr txBox="1"/>
          <p:nvPr/>
        </p:nvSpPr>
        <p:spPr>
          <a:xfrm>
            <a:off x="6136105" y="1609361"/>
            <a:ext cx="2808782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50" b="1" dirty="0">
                <a:latin typeface="Century Gothic" panose="020B0502020202020204" pitchFamily="34" charset="0"/>
              </a:rPr>
              <a:t>2.- </a:t>
            </a:r>
            <a:r>
              <a:rPr lang="es-ES" sz="1350" dirty="0">
                <a:latin typeface="Century Gothic" panose="020B0502020202020204" pitchFamily="34" charset="0"/>
              </a:rPr>
              <a:t>Busca las palabras en </a:t>
            </a:r>
          </a:p>
          <a:p>
            <a:r>
              <a:rPr lang="es-ES" sz="1350" dirty="0">
                <a:latin typeface="Century Gothic" panose="020B0502020202020204" pitchFamily="34" charset="0"/>
              </a:rPr>
              <a:t>el vocabulario de la lectura </a:t>
            </a:r>
          </a:p>
          <a:p>
            <a:r>
              <a:rPr lang="es-ES" sz="1350" dirty="0">
                <a:latin typeface="Century Gothic" panose="020B0502020202020204" pitchFamily="34" charset="0"/>
              </a:rPr>
              <a:t>que falta. Luego, vuelve a leer </a:t>
            </a:r>
          </a:p>
          <a:p>
            <a:r>
              <a:rPr lang="es-ES" sz="1350" dirty="0">
                <a:latin typeface="Century Gothic" panose="020B0502020202020204" pitchFamily="34" charset="0"/>
              </a:rPr>
              <a:t>el texto</a:t>
            </a:r>
            <a:r>
              <a:rPr lang="es-CL" sz="1350" dirty="0">
                <a:latin typeface="Century Gothic" panose="020B0502020202020204" pitchFamily="34" charset="0"/>
              </a:rPr>
              <a:t> </a:t>
            </a:r>
          </a:p>
          <a:p>
            <a:endParaRPr lang="es-CL" sz="135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78C8A3B-3249-D44E-81ED-767BE279965C}"/>
              </a:ext>
            </a:extLst>
          </p:cNvPr>
          <p:cNvSpPr txBox="1"/>
          <p:nvPr/>
        </p:nvSpPr>
        <p:spPr>
          <a:xfrm>
            <a:off x="393856" y="293795"/>
            <a:ext cx="138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b="1" dirty="0">
                <a:latin typeface="Century Gothic" panose="020B0502020202020204" pitchFamily="34" charset="0"/>
              </a:rPr>
              <a:t>INGLÉS</a:t>
            </a:r>
          </a:p>
        </p:txBody>
      </p:sp>
    </p:spTree>
    <p:extLst>
      <p:ext uri="{BB962C8B-B14F-4D97-AF65-F5344CB8AC3E}">
        <p14:creationId xmlns:p14="http://schemas.microsoft.com/office/powerpoint/2010/main" xmlns="" val="408736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xmlns="" id="{1A3D2656-48B4-3748-8668-015A4C8CB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56" y="1110616"/>
            <a:ext cx="5795962" cy="4636769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EA1AA764-60DD-5249-BB3E-167DBC89A7BD}"/>
              </a:ext>
            </a:extLst>
          </p:cNvPr>
          <p:cNvSpPr txBox="1"/>
          <p:nvPr/>
        </p:nvSpPr>
        <p:spPr>
          <a:xfrm>
            <a:off x="694823" y="1497931"/>
            <a:ext cx="14764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350" dirty="0"/>
              <a:t>Loren@gmail.com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36171DA-586E-8945-99EC-06B47757495D}"/>
              </a:ext>
            </a:extLst>
          </p:cNvPr>
          <p:cNvSpPr txBox="1"/>
          <p:nvPr/>
        </p:nvSpPr>
        <p:spPr>
          <a:xfrm>
            <a:off x="694824" y="2237873"/>
            <a:ext cx="12313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350" dirty="0"/>
              <a:t>Sally has a cold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A7C468BC-549D-9149-954F-CE5E571C51C7}"/>
              </a:ext>
            </a:extLst>
          </p:cNvPr>
          <p:cNvSpPr/>
          <p:nvPr/>
        </p:nvSpPr>
        <p:spPr>
          <a:xfrm>
            <a:off x="300790" y="343863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 Loren</a:t>
            </a:r>
          </a:p>
          <a:p>
            <a:endParaRPr lang="es-ES_tradnl" sz="13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Sally </a:t>
            </a:r>
            <a:r>
              <a:rPr lang="es-ES_tradnl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s-ES_tradnl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_tradnl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35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a______________ . Sally has a____________ , ________a and a </a:t>
            </a:r>
            <a:r>
              <a:rPr lang="es-ES_tradnl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sore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throat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Sally </a:t>
            </a:r>
            <a:r>
              <a:rPr lang="es-ES_tradnl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_____________</a:t>
            </a:r>
            <a:r>
              <a:rPr lang="es-ES_tradnl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shouldn’t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</a:t>
            </a:r>
          </a:p>
          <a:p>
            <a:endParaRPr lang="es-ES_tradnl" sz="13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_tradnl" sz="13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_tradnl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Bye</a:t>
            </a:r>
            <a:r>
              <a:rPr lang="es-ES_tradnl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s-CL" sz="13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82A97FEA-6BE1-F247-AA90-C2ACECCEF767}"/>
              </a:ext>
            </a:extLst>
          </p:cNvPr>
          <p:cNvSpPr txBox="1"/>
          <p:nvPr/>
        </p:nvSpPr>
        <p:spPr>
          <a:xfrm>
            <a:off x="5880183" y="1432678"/>
            <a:ext cx="3146674" cy="2331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Century Gothic" panose="020B0502020202020204" pitchFamily="34" charset="0"/>
              </a:rPr>
              <a:t>3.- Ahora, completa el email en el cual </a:t>
            </a:r>
          </a:p>
          <a:p>
            <a:r>
              <a:rPr lang="es-ES" sz="1200" dirty="0">
                <a:latin typeface="Century Gothic" panose="020B0502020202020204" pitchFamily="34" charset="0"/>
              </a:rPr>
              <a:t>Jane habla de Sally en tu cuaderno. Toda la información para completar esta en el correo de Jane. </a:t>
            </a:r>
            <a:endParaRPr lang="es-CL" sz="1200" dirty="0">
              <a:latin typeface="Century Gothic" panose="020B0502020202020204" pitchFamily="34" charset="0"/>
            </a:endParaRPr>
          </a:p>
          <a:p>
            <a:endParaRPr lang="es-ES" sz="1200" dirty="0">
              <a:latin typeface="Century Gothic" panose="020B0502020202020204" pitchFamily="34" charset="0"/>
            </a:endParaRPr>
          </a:p>
          <a:p>
            <a:r>
              <a:rPr lang="es-ES" sz="1200" dirty="0">
                <a:latin typeface="Century Gothic" panose="020B0502020202020204" pitchFamily="34" charset="0"/>
              </a:rPr>
              <a:t>4.- Otra manera de realizar esta actividad:  Puedes escuchar el audio de esta respuesta y completar con lo que escuchas.  Envía una foto de tu texto con las palabras </a:t>
            </a:r>
          </a:p>
          <a:p>
            <a:r>
              <a:rPr lang="es-ES" sz="1200" dirty="0">
                <a:latin typeface="Century Gothic" panose="020B0502020202020204" pitchFamily="34" charset="0"/>
              </a:rPr>
              <a:t>que faltan a tu profesora.</a:t>
            </a:r>
            <a:endParaRPr lang="es-CL" sz="1200" dirty="0">
              <a:latin typeface="Century Gothic" panose="020B0502020202020204" pitchFamily="34" charset="0"/>
            </a:endParaRPr>
          </a:p>
          <a:p>
            <a:endParaRPr lang="es-CL" sz="135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7EC64A5E-44C9-D74D-ACF9-2D28BA42FC30}"/>
              </a:ext>
            </a:extLst>
          </p:cNvPr>
          <p:cNvSpPr txBox="1"/>
          <p:nvPr/>
        </p:nvSpPr>
        <p:spPr>
          <a:xfrm>
            <a:off x="5885947" y="4154641"/>
            <a:ext cx="314667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Century Gothic" panose="020B0502020202020204" pitchFamily="34" charset="0"/>
              </a:rPr>
              <a:t>5.- Escucha nuevamente al audio y repítelo varias veces. Ahora con tu voz, graba un audio o un video de tu repetición. </a:t>
            </a:r>
          </a:p>
          <a:p>
            <a:endParaRPr lang="es-CL" sz="1200" dirty="0">
              <a:latin typeface="Century Gothic" panose="020B0502020202020204" pitchFamily="34" charset="0"/>
            </a:endParaRPr>
          </a:p>
          <a:p>
            <a:r>
              <a:rPr lang="es-ES" sz="1200" dirty="0">
                <a:latin typeface="Century Gothic" panose="020B0502020202020204" pitchFamily="34" charset="0"/>
              </a:rPr>
              <a:t>6.- Envía tu grabación a la profesora. </a:t>
            </a:r>
            <a:endParaRPr lang="es-CL" sz="1200" dirty="0">
              <a:latin typeface="Century Gothic" panose="020B0502020202020204" pitchFamily="34" charset="0"/>
            </a:endParaRPr>
          </a:p>
          <a:p>
            <a:r>
              <a:rPr lang="es-ES" sz="1350" dirty="0"/>
              <a:t> </a:t>
            </a:r>
            <a:endParaRPr lang="es-CL" sz="1350" dirty="0"/>
          </a:p>
          <a:p>
            <a:endParaRPr lang="es-CL" sz="1350" dirty="0"/>
          </a:p>
        </p:txBody>
      </p:sp>
    </p:spTree>
    <p:extLst>
      <p:ext uri="{BB962C8B-B14F-4D97-AF65-F5344CB8AC3E}">
        <p14:creationId xmlns:p14="http://schemas.microsoft.com/office/powerpoint/2010/main" xmlns="" val="29786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BYE </a:t>
            </a:r>
            <a:r>
              <a:rPr lang="es-CL" dirty="0" err="1" smtClean="0"/>
              <a:t>BYE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TAKE CARE!!!</a:t>
            </a: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</TotalTime>
  <Words>229</Words>
  <Application>Microsoft Office PowerPoint</Application>
  <PresentationFormat>Presentación en pantalla (4:3)</PresentationFormat>
  <Paragraphs>58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Mirador</vt:lpstr>
      <vt:lpstr>Proyecto: “¿Cómo me siento?” 4to Año de Educación General Básica        </vt:lpstr>
      <vt:lpstr>Diapositiva 2</vt:lpstr>
      <vt:lpstr>Diapositiva 3</vt:lpstr>
      <vt:lpstr>BYE BYE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Proyecto: “¿Cómo me siento?” 4to Año de Educación General Básica        </dc:title>
  <dc:creator>magdalena</dc:creator>
  <cp:lastModifiedBy>magdalena</cp:lastModifiedBy>
  <cp:revision>2</cp:revision>
  <dcterms:created xsi:type="dcterms:W3CDTF">2020-05-04T14:54:53Z</dcterms:created>
  <dcterms:modified xsi:type="dcterms:W3CDTF">2020-05-04T14:59:11Z</dcterms:modified>
</cp:coreProperties>
</file>