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B6D6BF-6D5D-454F-BCEE-0F91E2DE67BD}" type="datetimeFigureOut">
              <a:rPr lang="es-CL" smtClean="0"/>
              <a:t>12-05-2020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858B17-0CC9-44CA-A457-831A0F019B30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043608" y="1396399"/>
            <a:ext cx="8100392" cy="5128945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000" dirty="0"/>
              <a:t>Proyecto: “¿Cómo me siento?”</a:t>
            </a:r>
            <a:r>
              <a:rPr lang="es-CL" dirty="0"/>
              <a:t/>
            </a:r>
            <a:br>
              <a:rPr lang="es-CL" dirty="0"/>
            </a:br>
            <a:r>
              <a:rPr lang="es-MX" sz="2400" dirty="0"/>
              <a:t>4to Año de Educación General Básica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59632" y="16024"/>
            <a:ext cx="7776864" cy="1180728"/>
          </a:xfrm>
        </p:spPr>
        <p:txBody>
          <a:bodyPr>
            <a:normAutofit fontScale="92500" lnSpcReduction="10000"/>
          </a:bodyPr>
          <a:lstStyle/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</a:t>
            </a:r>
            <a:endParaRPr lang="es-CL" altLang="es-CL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</a:t>
            </a:r>
            <a:endParaRPr lang="es-CL" altLang="es-CL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CL" altLang="es-CL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  <a:endParaRPr lang="es-C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15852" y="436907"/>
            <a:ext cx="583685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72244" y="31012"/>
            <a:ext cx="6677466" cy="30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9" name="Imagen 3" descr="INSIGNIA_LP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6045" y="194446"/>
            <a:ext cx="681658" cy="89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2244" y="277174"/>
            <a:ext cx="6677466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LENGUAJE Y COMUNICACIÓN CUARTO BÁSICO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DEPARTAMENTO DE MENTORÍA 2020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9988" y="3068960"/>
            <a:ext cx="4867632" cy="313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2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986094"/>
          </a:xfrm>
        </p:spPr>
        <p:txBody>
          <a:bodyPr>
            <a:normAutofit fontScale="90000"/>
          </a:bodyPr>
          <a:lstStyle/>
          <a:p>
            <a:r>
              <a:rPr lang="es-ES" sz="4000" b="1" u="sng" dirty="0"/>
              <a:t>TRABAJO CON TEXTO DEL ESTUDIANTE</a:t>
            </a:r>
            <a:r>
              <a:rPr lang="es-CL" sz="4000" dirty="0"/>
              <a:t/>
            </a:r>
            <a:br>
              <a:rPr lang="es-CL" sz="4000" dirty="0"/>
            </a:br>
            <a:r>
              <a:rPr lang="es-ES" sz="4000" b="1" dirty="0"/>
              <a:t> </a:t>
            </a:r>
            <a:r>
              <a:rPr lang="es-CL" sz="4000" dirty="0"/>
              <a:t/>
            </a:r>
            <a:br>
              <a:rPr lang="es-CL" sz="4000" dirty="0"/>
            </a:br>
            <a:r>
              <a:rPr lang="es-ES" sz="4000" dirty="0"/>
              <a:t>Texto del estudiante: </a:t>
            </a:r>
            <a:r>
              <a:rPr lang="es-ES" sz="4000" dirty="0" err="1"/>
              <a:t>pág</a:t>
            </a:r>
            <a:r>
              <a:rPr lang="es-ES" sz="4000" dirty="0"/>
              <a:t> 8.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3786214"/>
          </a:xfrm>
        </p:spPr>
        <p:txBody>
          <a:bodyPr>
            <a:normAutofit fontScale="90000"/>
          </a:bodyPr>
          <a:lstStyle/>
          <a:p>
            <a:pPr lvl="0" algn="l"/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1)Repite </a:t>
            </a:r>
            <a:r>
              <a:rPr lang="es-ES" sz="3100" dirty="0"/>
              <a:t>y luego graba con tu voz la canción. Envía la grabación a tu profesor. </a:t>
            </a:r>
            <a:r>
              <a:rPr lang="es-CL" sz="3100" dirty="0"/>
              <a:t/>
            </a:r>
            <a:br>
              <a:rPr lang="es-CL" sz="3100" dirty="0"/>
            </a:br>
            <a:r>
              <a:rPr lang="es-CL" sz="3100" dirty="0" smtClean="0"/>
              <a:t>2)</a:t>
            </a:r>
            <a:r>
              <a:rPr lang="es-ES" sz="3100" dirty="0" smtClean="0"/>
              <a:t>Escucha </a:t>
            </a:r>
            <a:r>
              <a:rPr lang="es-ES" sz="3100" dirty="0"/>
              <a:t>el dialogo, repítelo y grábalo, luego envíalo a tu profesor</a:t>
            </a:r>
            <a:r>
              <a:rPr lang="es-ES" dirty="0"/>
              <a:t>. </a:t>
            </a:r>
            <a:r>
              <a:rPr lang="es-CL" dirty="0"/>
              <a:t/>
            </a:r>
            <a:br>
              <a:rPr lang="es-CL" dirty="0"/>
            </a:br>
            <a:r>
              <a:rPr lang="es-ES" dirty="0"/>
              <a:t> 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786058"/>
            <a:ext cx="7286675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dirty="0" smtClean="0"/>
              <a:t>TAKE CARE!!!</a:t>
            </a:r>
          </a:p>
          <a:p>
            <a:pPr algn="ctr">
              <a:buNone/>
            </a:pPr>
            <a:r>
              <a:rPr lang="es-CL" dirty="0" smtClean="0"/>
              <a:t> </a:t>
            </a:r>
          </a:p>
        </p:txBody>
      </p:sp>
      <p:pic>
        <p:nvPicPr>
          <p:cNvPr id="4" name="3 Imagen" descr="C:\Users\OT-2050\Desktop\22467099-Caricatura-de-un-ni-o-y-una-lupa-Foto-de-archi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928934"/>
            <a:ext cx="2500330" cy="2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33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Proyecto: “¿Cómo me siento?” 4to Año de Educación General Básica        </vt:lpstr>
      <vt:lpstr>TRABAJO CON TEXTO DEL ESTUDIANTE   Texto del estudiante: pág 8.  </vt:lpstr>
      <vt:lpstr>    1)Repite y luego graba con tu voz la canción. Envía la grabación a tu profesor.  2)Escucha el dialogo, repítelo y grábalo, luego envíalo a tu profesor.    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“¿Cómo me siento?” 4to Año de Educación General Básica        </dc:title>
  <dc:creator>magdalena</dc:creator>
  <cp:lastModifiedBy>magdalena</cp:lastModifiedBy>
  <cp:revision>1</cp:revision>
  <dcterms:created xsi:type="dcterms:W3CDTF">2020-05-12T17:36:43Z</dcterms:created>
  <dcterms:modified xsi:type="dcterms:W3CDTF">2020-05-12T17:43:51Z</dcterms:modified>
</cp:coreProperties>
</file>