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5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0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5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9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6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2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5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3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0EA7-F4AA-41AB-97E2-64F2C6AC09AD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7887-0CB3-4FF5-94FB-B949464163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8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0228" y="769666"/>
            <a:ext cx="9144000" cy="2387600"/>
          </a:xfrm>
        </p:spPr>
        <p:txBody>
          <a:bodyPr>
            <a:normAutofit/>
          </a:bodyPr>
          <a:lstStyle/>
          <a:p>
            <a:r>
              <a:rPr lang="es-ES" sz="11500" dirty="0" smtClean="0">
                <a:latin typeface="Brush Script MT" panose="03060802040406070304" pitchFamily="66" charset="0"/>
              </a:rPr>
              <a:t>El </a:t>
            </a:r>
            <a:r>
              <a:rPr lang="es-ES" sz="11500" dirty="0" err="1" smtClean="0">
                <a:latin typeface="Brush Script MT" panose="03060802040406070304" pitchFamily="66" charset="0"/>
              </a:rPr>
              <a:t>superzorro</a:t>
            </a:r>
            <a:r>
              <a:rPr lang="es-ES" sz="11500" dirty="0" smtClean="0">
                <a:latin typeface="Brush Script MT" panose="03060802040406070304" pitchFamily="66" charset="0"/>
              </a:rPr>
              <a:t> </a:t>
            </a:r>
            <a:endParaRPr lang="en-US" sz="11500" dirty="0">
              <a:latin typeface="Brush Script MT" panose="030608020404060703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04858" y="4777695"/>
            <a:ext cx="4005943" cy="1048339"/>
          </a:xfrm>
        </p:spPr>
        <p:txBody>
          <a:bodyPr>
            <a:normAutofit/>
          </a:bodyPr>
          <a:lstStyle/>
          <a:p>
            <a:r>
              <a:rPr lang="es-ES" sz="6600" dirty="0" err="1" smtClean="0">
                <a:latin typeface="Brush Script MT" panose="03060802040406070304" pitchFamily="66" charset="0"/>
              </a:rPr>
              <a:t>Roald</a:t>
            </a:r>
            <a:r>
              <a:rPr lang="es-ES" sz="6600" dirty="0" smtClean="0">
                <a:latin typeface="Brush Script MT" panose="03060802040406070304" pitchFamily="66" charset="0"/>
              </a:rPr>
              <a:t> </a:t>
            </a:r>
            <a:r>
              <a:rPr lang="es-ES" sz="6600" dirty="0" err="1" smtClean="0">
                <a:latin typeface="Brush Script MT" panose="03060802040406070304" pitchFamily="66" charset="0"/>
              </a:rPr>
              <a:t>Dahl</a:t>
            </a:r>
            <a:r>
              <a:rPr lang="es-ES" sz="6600" dirty="0" smtClean="0">
                <a:latin typeface="Brush Script MT" panose="03060802040406070304" pitchFamily="66" charset="0"/>
              </a:rPr>
              <a:t> </a:t>
            </a:r>
            <a:endParaRPr lang="en-US" sz="6600" dirty="0">
              <a:latin typeface="Brush Script MT" panose="03060802040406070304" pitchFamily="66" charset="0"/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0607" y="416334"/>
            <a:ext cx="1953713" cy="3659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41" y="3456055"/>
            <a:ext cx="3383145" cy="3062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759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8323" cy="1325563"/>
          </a:xfrm>
        </p:spPr>
        <p:txBody>
          <a:bodyPr>
            <a:noAutofit/>
          </a:bodyPr>
          <a:lstStyle/>
          <a:p>
            <a:r>
              <a:rPr lang="es-ES" sz="8000" dirty="0" smtClean="0">
                <a:latin typeface="Brush Script MT" panose="03060802040406070304" pitchFamily="66" charset="0"/>
              </a:rPr>
              <a:t>Según lo que ves en la portada: </a:t>
            </a:r>
            <a:endParaRPr lang="en-US" sz="8000" dirty="0">
              <a:latin typeface="Brush Script MT" panose="03060802040406070304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 rot="1211357">
            <a:off x="8102994" y="2336423"/>
            <a:ext cx="3924886" cy="1026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¿Qué te imaginas que sucederá en la historia?</a:t>
            </a:r>
            <a:endParaRPr lang="en-US" sz="2800" dirty="0"/>
          </a:p>
        </p:txBody>
      </p:sp>
      <p:sp>
        <p:nvSpPr>
          <p:cNvPr id="5" name="Pentágono 4"/>
          <p:cNvSpPr/>
          <p:nvPr/>
        </p:nvSpPr>
        <p:spPr>
          <a:xfrm rot="21230503">
            <a:off x="337623" y="5029200"/>
            <a:ext cx="3601329" cy="1385668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¿Quién o quienes  serán los personajes principales?</a:t>
            </a:r>
            <a:endParaRPr lang="en-US" sz="2800" dirty="0"/>
          </a:p>
        </p:txBody>
      </p:sp>
      <p:sp>
        <p:nvSpPr>
          <p:cNvPr id="6" name="Flecha derecha 5"/>
          <p:cNvSpPr/>
          <p:nvPr/>
        </p:nvSpPr>
        <p:spPr>
          <a:xfrm rot="564460">
            <a:off x="154745" y="2039815"/>
            <a:ext cx="4234375" cy="18288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¿Con que problemas se podrán encontrar los personajes?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Llamada de flecha a la izquierda 6"/>
          <p:cNvSpPr/>
          <p:nvPr/>
        </p:nvSpPr>
        <p:spPr>
          <a:xfrm rot="409943">
            <a:off x="8150622" y="4425664"/>
            <a:ext cx="3629465" cy="1969477"/>
          </a:xfrm>
          <a:prstGeom prst="left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¿Crees que los personajes serán humanos, animales o ambos?</a:t>
            </a:r>
            <a:endParaRPr lang="en-US" sz="2400" dirty="0"/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993" y="1580606"/>
            <a:ext cx="3579223" cy="50234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90967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53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Brush Script MT</vt:lpstr>
      <vt:lpstr>Calibri</vt:lpstr>
      <vt:lpstr>Calibri Light</vt:lpstr>
      <vt:lpstr>Tema de Office</vt:lpstr>
      <vt:lpstr>El superzorro </vt:lpstr>
      <vt:lpstr>Según lo que ves en la portada: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superzorro</dc:title>
  <dc:creator>HP</dc:creator>
  <cp:lastModifiedBy>HP</cp:lastModifiedBy>
  <cp:revision>5</cp:revision>
  <dcterms:created xsi:type="dcterms:W3CDTF">2020-05-31T21:54:55Z</dcterms:created>
  <dcterms:modified xsi:type="dcterms:W3CDTF">2020-06-01T03:14:33Z</dcterms:modified>
</cp:coreProperties>
</file>