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718-780D-4289-8E95-14A7CA6B58C6}" type="datetimeFigureOut">
              <a:rPr lang="es-CL" smtClean="0"/>
              <a:t>10-05-2020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1E0D-D820-499C-B4BC-A36CCAD62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623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718-780D-4289-8E95-14A7CA6B58C6}" type="datetimeFigureOut">
              <a:rPr lang="es-CL" smtClean="0"/>
              <a:t>10-05-2020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1E0D-D820-499C-B4BC-A36CCAD62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9562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718-780D-4289-8E95-14A7CA6B58C6}" type="datetimeFigureOut">
              <a:rPr lang="es-CL" smtClean="0"/>
              <a:t>10-05-2020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1E0D-D820-499C-B4BC-A36CCAD62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4224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718-780D-4289-8E95-14A7CA6B58C6}" type="datetimeFigureOut">
              <a:rPr lang="es-CL" smtClean="0"/>
              <a:t>10-05-2020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1E0D-D820-499C-B4BC-A36CCAD62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99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718-780D-4289-8E95-14A7CA6B58C6}" type="datetimeFigureOut">
              <a:rPr lang="es-CL" smtClean="0"/>
              <a:t>10-05-2020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1E0D-D820-499C-B4BC-A36CCAD62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436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718-780D-4289-8E95-14A7CA6B58C6}" type="datetimeFigureOut">
              <a:rPr lang="es-CL" smtClean="0"/>
              <a:t>10-05-2020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1E0D-D820-499C-B4BC-A36CCAD62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3281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718-780D-4289-8E95-14A7CA6B58C6}" type="datetimeFigureOut">
              <a:rPr lang="es-CL" smtClean="0"/>
              <a:t>10-05-2020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1E0D-D820-499C-B4BC-A36CCAD62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186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718-780D-4289-8E95-14A7CA6B58C6}" type="datetimeFigureOut">
              <a:rPr lang="es-CL" smtClean="0"/>
              <a:t>10-05-2020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1E0D-D820-499C-B4BC-A36CCAD62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198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718-780D-4289-8E95-14A7CA6B58C6}" type="datetimeFigureOut">
              <a:rPr lang="es-CL" smtClean="0"/>
              <a:t>10-05-2020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1E0D-D820-499C-B4BC-A36CCAD62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785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718-780D-4289-8E95-14A7CA6B58C6}" type="datetimeFigureOut">
              <a:rPr lang="es-CL" smtClean="0"/>
              <a:t>10-05-2020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1E0D-D820-499C-B4BC-A36CCAD62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337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718-780D-4289-8E95-14A7CA6B58C6}" type="datetimeFigureOut">
              <a:rPr lang="es-CL" smtClean="0"/>
              <a:t>10-05-2020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1E0D-D820-499C-B4BC-A36CCAD62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53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BC718-780D-4289-8E95-14A7CA6B58C6}" type="datetimeFigureOut">
              <a:rPr lang="es-CL" smtClean="0"/>
              <a:t>10-05-2020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11E0D-D820-499C-B4BC-A36CCAD62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954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av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La cabaña en el árb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2052" name="Picture 4" descr="La Cabaña En El Arbol (proxima Parada 8 Años); Gillian Cr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70" t="10463" b="9370"/>
          <a:stretch/>
        </p:blipFill>
        <p:spPr bwMode="auto">
          <a:xfrm>
            <a:off x="3131092" y="346687"/>
            <a:ext cx="5714360" cy="6194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413312"/>
              </p:ext>
            </p:extLst>
          </p:nvPr>
        </p:nvGraphicFramePr>
        <p:xfrm>
          <a:off x="8123918" y="712153"/>
          <a:ext cx="378823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8230"/>
              </a:tblGrid>
              <a:tr h="938831">
                <a:tc>
                  <a:txBody>
                    <a:bodyPr/>
                    <a:lstStyle/>
                    <a:p>
                      <a:r>
                        <a:rPr lang="es-CL" sz="2800" dirty="0" smtClean="0"/>
                        <a:t>¿te gustaría tener una cabaña en</a:t>
                      </a:r>
                      <a:r>
                        <a:rPr lang="es-CL" sz="2800" baseline="0" dirty="0" smtClean="0"/>
                        <a:t> el árbol</a:t>
                      </a:r>
                      <a:r>
                        <a:rPr lang="es-CL" sz="2800" dirty="0" smtClean="0"/>
                        <a:t>?</a:t>
                      </a:r>
                      <a:endParaRPr lang="es-CL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trella de 5 puntas 3"/>
          <p:cNvSpPr/>
          <p:nvPr/>
        </p:nvSpPr>
        <p:spPr>
          <a:xfrm rot="20728825">
            <a:off x="192602" y="2622499"/>
            <a:ext cx="4063814" cy="3845545"/>
          </a:xfrm>
          <a:prstGeom prst="star5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L" sz="2400" dirty="0" smtClean="0"/>
              <a:t>¿Qué podemos observar en la imagen?</a:t>
            </a:r>
            <a:endParaRPr lang="es-CL" sz="2400" dirty="0"/>
          </a:p>
        </p:txBody>
      </p:sp>
      <p:sp>
        <p:nvSpPr>
          <p:cNvPr id="5" name="Nube 4"/>
          <p:cNvSpPr/>
          <p:nvPr/>
        </p:nvSpPr>
        <p:spPr>
          <a:xfrm rot="946402">
            <a:off x="8314075" y="3379450"/>
            <a:ext cx="3773764" cy="2700103"/>
          </a:xfrm>
          <a:prstGeom prst="cloud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 smtClean="0"/>
              <a:t>¿a quienes invitarías a tu cabaña? ¿Por qué?</a:t>
            </a:r>
            <a:endParaRPr lang="es-CL" sz="2800" dirty="0"/>
          </a:p>
        </p:txBody>
      </p:sp>
      <p:sp>
        <p:nvSpPr>
          <p:cNvPr id="6" name="Estrella de 7 puntas 5"/>
          <p:cNvSpPr/>
          <p:nvPr/>
        </p:nvSpPr>
        <p:spPr>
          <a:xfrm rot="20067913">
            <a:off x="-116132" y="0"/>
            <a:ext cx="4064017" cy="2786743"/>
          </a:xfrm>
          <a:prstGeom prst="star7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¿Cómo seria tu cabaña ideal?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9131194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4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4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rgbClr val="7030A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5047" y="593724"/>
            <a:ext cx="10246659" cy="1732617"/>
          </a:xfrm>
        </p:spPr>
        <p:txBody>
          <a:bodyPr>
            <a:normAutofit fontScale="90000"/>
          </a:bodyPr>
          <a:lstStyle/>
          <a:p>
            <a:r>
              <a:rPr lang="es-CL" sz="7200" b="1" dirty="0" smtClean="0"/>
              <a:t>Ahora te invito a leer el libro </a:t>
            </a:r>
            <a:endParaRPr lang="es-CL" sz="7200" b="1" dirty="0"/>
          </a:p>
        </p:txBody>
      </p:sp>
      <p:pic>
        <p:nvPicPr>
          <p:cNvPr id="3074" name="Picture 2" descr="Pin de Maria Pacheco en Gifs | Hombre leyendo, Libros para leer ...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25874">
            <a:off x="993367" y="2850193"/>
            <a:ext cx="2112289" cy="343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LOS PEQUES DEL CRISTO: EL RINCÓN DE LECTURA (5 AÑO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6850">
            <a:off x="7866562" y="3200401"/>
            <a:ext cx="3714750" cy="297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Gifs de imágenes diversas: Gifs de libro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46697">
            <a:off x="3212208" y="1585224"/>
            <a:ext cx="4670826" cy="3284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991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44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Ahora te invito a leer el libro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</dc:creator>
  <cp:lastModifiedBy>francisco</cp:lastModifiedBy>
  <cp:revision>3</cp:revision>
  <dcterms:created xsi:type="dcterms:W3CDTF">2020-05-11T00:26:49Z</dcterms:created>
  <dcterms:modified xsi:type="dcterms:W3CDTF">2020-05-11T00:59:53Z</dcterms:modified>
</cp:coreProperties>
</file>