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7" r:id="rId9"/>
    <p:sldId id="263" r:id="rId10"/>
    <p:sldId id="264" r:id="rId11"/>
    <p:sldId id="265" r:id="rId12"/>
    <p:sldId id="270" r:id="rId13"/>
    <p:sldId id="269" r:id="rId14"/>
    <p:sldId id="272" r:id="rId15"/>
    <p:sldId id="268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9300"/>
    <a:srgbClr val="00FA00"/>
    <a:srgbClr val="941100"/>
    <a:srgbClr val="00FD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1"/>
    <p:restoredTop sz="95470"/>
  </p:normalViewPr>
  <p:slideViewPr>
    <p:cSldViewPr snapToGrid="0" snapToObjects="1">
      <p:cViewPr>
        <p:scale>
          <a:sx n="85" d="100"/>
          <a:sy n="85" d="100"/>
        </p:scale>
        <p:origin x="50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2E3AE8-AB3B-0043-A9FD-486EC259328A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144D7C5-C2EC-6043-95FC-A61E356AC9B4}">
      <dgm:prSet phldrT="[Texto]"/>
      <dgm:spPr>
        <a:solidFill>
          <a:schemeClr val="accent1"/>
        </a:solidFill>
      </dgm:spPr>
      <dgm:t>
        <a:bodyPr/>
        <a:lstStyle/>
        <a:p>
          <a:r>
            <a:rPr lang="es-ES" dirty="0"/>
            <a:t>Creación  </a:t>
          </a:r>
        </a:p>
      </dgm:t>
    </dgm:pt>
    <dgm:pt modelId="{D24767A7-E2CE-D64F-896E-74BC1D8C0206}" type="parTrans" cxnId="{A600B1B2-A4E4-424F-B69E-D0D5B049255F}">
      <dgm:prSet/>
      <dgm:spPr/>
      <dgm:t>
        <a:bodyPr/>
        <a:lstStyle/>
        <a:p>
          <a:endParaRPr lang="es-ES"/>
        </a:p>
      </dgm:t>
    </dgm:pt>
    <dgm:pt modelId="{B9D9CDB7-880A-1746-B0EF-D5474FE338D6}" type="sibTrans" cxnId="{A600B1B2-A4E4-424F-B69E-D0D5B049255F}">
      <dgm:prSet/>
      <dgm:spPr/>
      <dgm:t>
        <a:bodyPr/>
        <a:lstStyle/>
        <a:p>
          <a:endParaRPr lang="es-ES"/>
        </a:p>
      </dgm:t>
    </dgm:pt>
    <dgm:pt modelId="{3E342AAD-871A-4747-9D84-8D455649A87D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/>
            <a:t>Origen de las tradiciones</a:t>
          </a:r>
        </a:p>
      </dgm:t>
    </dgm:pt>
    <dgm:pt modelId="{2A6BCFE4-1A7D-1D43-B0C7-BEC4928F8B8B}" type="parTrans" cxnId="{9F8BEBE1-7BC2-AD41-8B59-869F34D04C33}">
      <dgm:prSet/>
      <dgm:spPr/>
      <dgm:t>
        <a:bodyPr/>
        <a:lstStyle/>
        <a:p>
          <a:endParaRPr lang="es-ES"/>
        </a:p>
      </dgm:t>
    </dgm:pt>
    <dgm:pt modelId="{F64F2977-EB22-2B42-A7BF-17C32677265F}" type="sibTrans" cxnId="{9F8BEBE1-7BC2-AD41-8B59-869F34D04C33}">
      <dgm:prSet/>
      <dgm:spPr/>
      <dgm:t>
        <a:bodyPr/>
        <a:lstStyle/>
        <a:p>
          <a:endParaRPr lang="es-ES"/>
        </a:p>
      </dgm:t>
    </dgm:pt>
    <dgm:pt modelId="{16B88C0A-1BC2-F546-9FF4-CD62DF72EF52}">
      <dgm:prSet phldrT="[Texto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s-ES" dirty="0"/>
            <a:t>Muerte o destino de la humanidad</a:t>
          </a:r>
        </a:p>
      </dgm:t>
    </dgm:pt>
    <dgm:pt modelId="{FDF2CE26-ED2F-E848-89A6-DDE734A40FDE}" type="parTrans" cxnId="{506E3E6F-710D-3143-84DD-169F4C94586A}">
      <dgm:prSet/>
      <dgm:spPr/>
      <dgm:t>
        <a:bodyPr/>
        <a:lstStyle/>
        <a:p>
          <a:endParaRPr lang="es-ES"/>
        </a:p>
      </dgm:t>
    </dgm:pt>
    <dgm:pt modelId="{5E90945C-481B-BE41-8FE9-F1EA7975352E}" type="sibTrans" cxnId="{506E3E6F-710D-3143-84DD-169F4C94586A}">
      <dgm:prSet/>
      <dgm:spPr/>
      <dgm:t>
        <a:bodyPr/>
        <a:lstStyle/>
        <a:p>
          <a:endParaRPr lang="es-ES"/>
        </a:p>
      </dgm:t>
    </dgm:pt>
    <dgm:pt modelId="{692E3BAD-7485-BF48-A3FC-3FA930E57296}" type="pres">
      <dgm:prSet presAssocID="{662E3AE8-AB3B-0043-A9FD-486EC259328A}" presName="linear" presStyleCnt="0">
        <dgm:presLayoutVars>
          <dgm:dir/>
          <dgm:animLvl val="lvl"/>
          <dgm:resizeHandles val="exact"/>
        </dgm:presLayoutVars>
      </dgm:prSet>
      <dgm:spPr/>
    </dgm:pt>
    <dgm:pt modelId="{3DB51364-1A85-EA42-A571-BEE054CFD5F2}" type="pres">
      <dgm:prSet presAssocID="{6144D7C5-C2EC-6043-95FC-A61E356AC9B4}" presName="parentLin" presStyleCnt="0"/>
      <dgm:spPr/>
    </dgm:pt>
    <dgm:pt modelId="{6F19FF1D-09C6-1E47-A090-B7E059DC7237}" type="pres">
      <dgm:prSet presAssocID="{6144D7C5-C2EC-6043-95FC-A61E356AC9B4}" presName="parentLeftMargin" presStyleLbl="node1" presStyleIdx="0" presStyleCnt="3"/>
      <dgm:spPr/>
    </dgm:pt>
    <dgm:pt modelId="{888F6481-34E7-D341-BF7E-D4DCA3985B6B}" type="pres">
      <dgm:prSet presAssocID="{6144D7C5-C2EC-6043-95FC-A61E356AC9B4}" presName="parentText" presStyleLbl="node1" presStyleIdx="0" presStyleCnt="3" custScaleY="59492" custLinFactNeighborX="-3516" custLinFactNeighborY="3457">
        <dgm:presLayoutVars>
          <dgm:chMax val="0"/>
          <dgm:bulletEnabled val="1"/>
        </dgm:presLayoutVars>
      </dgm:prSet>
      <dgm:spPr/>
    </dgm:pt>
    <dgm:pt modelId="{FF8AA72A-D545-224C-B346-FE6FE4BBD78D}" type="pres">
      <dgm:prSet presAssocID="{6144D7C5-C2EC-6043-95FC-A61E356AC9B4}" presName="negativeSpace" presStyleCnt="0"/>
      <dgm:spPr/>
    </dgm:pt>
    <dgm:pt modelId="{FEE7CCDB-C08B-7E4F-8299-F2F1EACE95B7}" type="pres">
      <dgm:prSet presAssocID="{6144D7C5-C2EC-6043-95FC-A61E356AC9B4}" presName="childText" presStyleLbl="conFgAcc1" presStyleIdx="0" presStyleCnt="3" custLinFactNeighborY="14699">
        <dgm:presLayoutVars>
          <dgm:bulletEnabled val="1"/>
        </dgm:presLayoutVars>
      </dgm:prSet>
      <dgm:spPr>
        <a:solidFill>
          <a:srgbClr val="00B0F0">
            <a:alpha val="90000"/>
          </a:srgbClr>
        </a:solidFill>
      </dgm:spPr>
    </dgm:pt>
    <dgm:pt modelId="{03A1A52D-4995-7745-B552-7CE4A3AF332E}" type="pres">
      <dgm:prSet presAssocID="{B9D9CDB7-880A-1746-B0EF-D5474FE338D6}" presName="spaceBetweenRectangles" presStyleCnt="0"/>
      <dgm:spPr/>
    </dgm:pt>
    <dgm:pt modelId="{5922C100-93E0-2944-943D-44FD66ABAA00}" type="pres">
      <dgm:prSet presAssocID="{3E342AAD-871A-4747-9D84-8D455649A87D}" presName="parentLin" presStyleCnt="0"/>
      <dgm:spPr/>
    </dgm:pt>
    <dgm:pt modelId="{DD9DB028-2D74-E54F-9D05-DF92E8F5AE94}" type="pres">
      <dgm:prSet presAssocID="{3E342AAD-871A-4747-9D84-8D455649A87D}" presName="parentLeftMargin" presStyleLbl="node1" presStyleIdx="0" presStyleCnt="3"/>
      <dgm:spPr/>
    </dgm:pt>
    <dgm:pt modelId="{3A2505CE-374F-D74A-A396-811207F96E1A}" type="pres">
      <dgm:prSet presAssocID="{3E342AAD-871A-4747-9D84-8D455649A87D}" presName="parentText" presStyleLbl="node1" presStyleIdx="1" presStyleCnt="3" custScaleY="69971">
        <dgm:presLayoutVars>
          <dgm:chMax val="0"/>
          <dgm:bulletEnabled val="1"/>
        </dgm:presLayoutVars>
      </dgm:prSet>
      <dgm:spPr/>
    </dgm:pt>
    <dgm:pt modelId="{52F4EAB0-364D-F14E-B169-993EF9F719BC}" type="pres">
      <dgm:prSet presAssocID="{3E342AAD-871A-4747-9D84-8D455649A87D}" presName="negativeSpace" presStyleCnt="0"/>
      <dgm:spPr/>
    </dgm:pt>
    <dgm:pt modelId="{C8682C89-51F1-C441-9184-537E339C97A6}" type="pres">
      <dgm:prSet presAssocID="{3E342AAD-871A-4747-9D84-8D455649A87D}" presName="childText" presStyleLbl="conFgAcc1" presStyleIdx="1" presStyleCnt="3">
        <dgm:presLayoutVars>
          <dgm:bulletEnabled val="1"/>
        </dgm:presLayoutVars>
      </dgm:prSet>
      <dgm:spPr>
        <a:solidFill>
          <a:srgbClr val="00B0F0">
            <a:alpha val="90000"/>
          </a:srgbClr>
        </a:solidFill>
      </dgm:spPr>
    </dgm:pt>
    <dgm:pt modelId="{D86E82B7-9421-BD42-AA9B-E10A1332592E}" type="pres">
      <dgm:prSet presAssocID="{F64F2977-EB22-2B42-A7BF-17C32677265F}" presName="spaceBetweenRectangles" presStyleCnt="0"/>
      <dgm:spPr/>
    </dgm:pt>
    <dgm:pt modelId="{F8272405-EB53-8D4C-AFFF-63169A316A01}" type="pres">
      <dgm:prSet presAssocID="{16B88C0A-1BC2-F546-9FF4-CD62DF72EF52}" presName="parentLin" presStyleCnt="0"/>
      <dgm:spPr/>
    </dgm:pt>
    <dgm:pt modelId="{7C615C56-9D17-7A44-8A6C-989A7FD88655}" type="pres">
      <dgm:prSet presAssocID="{16B88C0A-1BC2-F546-9FF4-CD62DF72EF52}" presName="parentLeftMargin" presStyleLbl="node1" presStyleIdx="1" presStyleCnt="3"/>
      <dgm:spPr/>
    </dgm:pt>
    <dgm:pt modelId="{7222DF82-F8F9-E04F-BEBE-216387BA9F25}" type="pres">
      <dgm:prSet presAssocID="{16B88C0A-1BC2-F546-9FF4-CD62DF72EF52}" presName="parentText" presStyleLbl="node1" presStyleIdx="2" presStyleCnt="3" custScaleY="73879">
        <dgm:presLayoutVars>
          <dgm:chMax val="0"/>
          <dgm:bulletEnabled val="1"/>
        </dgm:presLayoutVars>
      </dgm:prSet>
      <dgm:spPr/>
    </dgm:pt>
    <dgm:pt modelId="{C7B53713-5577-9547-95FB-0B374064F597}" type="pres">
      <dgm:prSet presAssocID="{16B88C0A-1BC2-F546-9FF4-CD62DF72EF52}" presName="negativeSpace" presStyleCnt="0"/>
      <dgm:spPr/>
    </dgm:pt>
    <dgm:pt modelId="{20C638F4-C463-3A44-9C73-1155BEADB8ED}" type="pres">
      <dgm:prSet presAssocID="{16B88C0A-1BC2-F546-9FF4-CD62DF72EF52}" presName="childText" presStyleLbl="conFgAcc1" presStyleIdx="2" presStyleCnt="3">
        <dgm:presLayoutVars>
          <dgm:bulletEnabled val="1"/>
        </dgm:presLayoutVars>
      </dgm:prSet>
      <dgm:spPr>
        <a:solidFill>
          <a:srgbClr val="00B0F0">
            <a:alpha val="90000"/>
          </a:srgbClr>
        </a:solidFill>
      </dgm:spPr>
    </dgm:pt>
  </dgm:ptLst>
  <dgm:cxnLst>
    <dgm:cxn modelId="{1B379803-1C67-CE4B-834E-F01303ED88CD}" type="presOf" srcId="{16B88C0A-1BC2-F546-9FF4-CD62DF72EF52}" destId="{7C615C56-9D17-7A44-8A6C-989A7FD88655}" srcOrd="0" destOrd="0" presId="urn:microsoft.com/office/officeart/2005/8/layout/list1"/>
    <dgm:cxn modelId="{F4CD2E3B-5E8B-0846-A777-BA2EE783AA13}" type="presOf" srcId="{16B88C0A-1BC2-F546-9FF4-CD62DF72EF52}" destId="{7222DF82-F8F9-E04F-BEBE-216387BA9F25}" srcOrd="1" destOrd="0" presId="urn:microsoft.com/office/officeart/2005/8/layout/list1"/>
    <dgm:cxn modelId="{33F2B042-CD19-E744-86FF-BC5AD29DD5DE}" type="presOf" srcId="{3E342AAD-871A-4747-9D84-8D455649A87D}" destId="{3A2505CE-374F-D74A-A396-811207F96E1A}" srcOrd="1" destOrd="0" presId="urn:microsoft.com/office/officeart/2005/8/layout/list1"/>
    <dgm:cxn modelId="{F960165D-EAD3-C54D-8190-D91EA3DA3F00}" type="presOf" srcId="{6144D7C5-C2EC-6043-95FC-A61E356AC9B4}" destId="{888F6481-34E7-D341-BF7E-D4DCA3985B6B}" srcOrd="1" destOrd="0" presId="urn:microsoft.com/office/officeart/2005/8/layout/list1"/>
    <dgm:cxn modelId="{506E3E6F-710D-3143-84DD-169F4C94586A}" srcId="{662E3AE8-AB3B-0043-A9FD-486EC259328A}" destId="{16B88C0A-1BC2-F546-9FF4-CD62DF72EF52}" srcOrd="2" destOrd="0" parTransId="{FDF2CE26-ED2F-E848-89A6-DDE734A40FDE}" sibTransId="{5E90945C-481B-BE41-8FE9-F1EA7975352E}"/>
    <dgm:cxn modelId="{A600B1B2-A4E4-424F-B69E-D0D5B049255F}" srcId="{662E3AE8-AB3B-0043-A9FD-486EC259328A}" destId="{6144D7C5-C2EC-6043-95FC-A61E356AC9B4}" srcOrd="0" destOrd="0" parTransId="{D24767A7-E2CE-D64F-896E-74BC1D8C0206}" sibTransId="{B9D9CDB7-880A-1746-B0EF-D5474FE338D6}"/>
    <dgm:cxn modelId="{6C7FF0BB-765F-3A41-A36C-00DBCBC5ADBE}" type="presOf" srcId="{662E3AE8-AB3B-0043-A9FD-486EC259328A}" destId="{692E3BAD-7485-BF48-A3FC-3FA930E57296}" srcOrd="0" destOrd="0" presId="urn:microsoft.com/office/officeart/2005/8/layout/list1"/>
    <dgm:cxn modelId="{0F21D1D6-9420-794C-B85D-84C40AA50CA5}" type="presOf" srcId="{3E342AAD-871A-4747-9D84-8D455649A87D}" destId="{DD9DB028-2D74-E54F-9D05-DF92E8F5AE94}" srcOrd="0" destOrd="0" presId="urn:microsoft.com/office/officeart/2005/8/layout/list1"/>
    <dgm:cxn modelId="{9F8BEBE1-7BC2-AD41-8B59-869F34D04C33}" srcId="{662E3AE8-AB3B-0043-A9FD-486EC259328A}" destId="{3E342AAD-871A-4747-9D84-8D455649A87D}" srcOrd="1" destOrd="0" parTransId="{2A6BCFE4-1A7D-1D43-B0C7-BEC4928F8B8B}" sibTransId="{F64F2977-EB22-2B42-A7BF-17C32677265F}"/>
    <dgm:cxn modelId="{943E69F9-19BB-E146-A272-B27383B69F8E}" type="presOf" srcId="{6144D7C5-C2EC-6043-95FC-A61E356AC9B4}" destId="{6F19FF1D-09C6-1E47-A090-B7E059DC7237}" srcOrd="0" destOrd="0" presId="urn:microsoft.com/office/officeart/2005/8/layout/list1"/>
    <dgm:cxn modelId="{4286D40F-515D-0E44-928D-5BA8DBD1C2B0}" type="presParOf" srcId="{692E3BAD-7485-BF48-A3FC-3FA930E57296}" destId="{3DB51364-1A85-EA42-A571-BEE054CFD5F2}" srcOrd="0" destOrd="0" presId="urn:microsoft.com/office/officeart/2005/8/layout/list1"/>
    <dgm:cxn modelId="{E3DDE06D-168A-1245-B230-9A6068BB2FEC}" type="presParOf" srcId="{3DB51364-1A85-EA42-A571-BEE054CFD5F2}" destId="{6F19FF1D-09C6-1E47-A090-B7E059DC7237}" srcOrd="0" destOrd="0" presId="urn:microsoft.com/office/officeart/2005/8/layout/list1"/>
    <dgm:cxn modelId="{37CFEA32-5F47-A148-9393-2EEA7BF81E62}" type="presParOf" srcId="{3DB51364-1A85-EA42-A571-BEE054CFD5F2}" destId="{888F6481-34E7-D341-BF7E-D4DCA3985B6B}" srcOrd="1" destOrd="0" presId="urn:microsoft.com/office/officeart/2005/8/layout/list1"/>
    <dgm:cxn modelId="{66467812-CD80-684D-90F8-AC6EDA2B34F2}" type="presParOf" srcId="{692E3BAD-7485-BF48-A3FC-3FA930E57296}" destId="{FF8AA72A-D545-224C-B346-FE6FE4BBD78D}" srcOrd="1" destOrd="0" presId="urn:microsoft.com/office/officeart/2005/8/layout/list1"/>
    <dgm:cxn modelId="{91F34BCA-B759-5C45-8013-75FFEC35A3A4}" type="presParOf" srcId="{692E3BAD-7485-BF48-A3FC-3FA930E57296}" destId="{FEE7CCDB-C08B-7E4F-8299-F2F1EACE95B7}" srcOrd="2" destOrd="0" presId="urn:microsoft.com/office/officeart/2005/8/layout/list1"/>
    <dgm:cxn modelId="{23445E6D-4C75-7743-AC6D-887CE83C4D69}" type="presParOf" srcId="{692E3BAD-7485-BF48-A3FC-3FA930E57296}" destId="{03A1A52D-4995-7745-B552-7CE4A3AF332E}" srcOrd="3" destOrd="0" presId="urn:microsoft.com/office/officeart/2005/8/layout/list1"/>
    <dgm:cxn modelId="{DA3D85C5-E369-384E-9982-6592CAE6B2E5}" type="presParOf" srcId="{692E3BAD-7485-BF48-A3FC-3FA930E57296}" destId="{5922C100-93E0-2944-943D-44FD66ABAA00}" srcOrd="4" destOrd="0" presId="urn:microsoft.com/office/officeart/2005/8/layout/list1"/>
    <dgm:cxn modelId="{B22119DB-4DFA-434C-8E7D-9475358B1301}" type="presParOf" srcId="{5922C100-93E0-2944-943D-44FD66ABAA00}" destId="{DD9DB028-2D74-E54F-9D05-DF92E8F5AE94}" srcOrd="0" destOrd="0" presId="urn:microsoft.com/office/officeart/2005/8/layout/list1"/>
    <dgm:cxn modelId="{F99276E1-3CA4-0343-9DA5-8C04CF800B45}" type="presParOf" srcId="{5922C100-93E0-2944-943D-44FD66ABAA00}" destId="{3A2505CE-374F-D74A-A396-811207F96E1A}" srcOrd="1" destOrd="0" presId="urn:microsoft.com/office/officeart/2005/8/layout/list1"/>
    <dgm:cxn modelId="{F401F9AB-273B-FD49-90A9-0A22E63BBA0F}" type="presParOf" srcId="{692E3BAD-7485-BF48-A3FC-3FA930E57296}" destId="{52F4EAB0-364D-F14E-B169-993EF9F719BC}" srcOrd="5" destOrd="0" presId="urn:microsoft.com/office/officeart/2005/8/layout/list1"/>
    <dgm:cxn modelId="{7CD6F79B-1347-8447-85F2-0AEDF9A80F89}" type="presParOf" srcId="{692E3BAD-7485-BF48-A3FC-3FA930E57296}" destId="{C8682C89-51F1-C441-9184-537E339C97A6}" srcOrd="6" destOrd="0" presId="urn:microsoft.com/office/officeart/2005/8/layout/list1"/>
    <dgm:cxn modelId="{70B83135-7EE6-6040-9D7F-F3543D263BCB}" type="presParOf" srcId="{692E3BAD-7485-BF48-A3FC-3FA930E57296}" destId="{D86E82B7-9421-BD42-AA9B-E10A1332592E}" srcOrd="7" destOrd="0" presId="urn:microsoft.com/office/officeart/2005/8/layout/list1"/>
    <dgm:cxn modelId="{6AD1D5E6-1140-ED43-B6C6-610A163075F2}" type="presParOf" srcId="{692E3BAD-7485-BF48-A3FC-3FA930E57296}" destId="{F8272405-EB53-8D4C-AFFF-63169A316A01}" srcOrd="8" destOrd="0" presId="urn:microsoft.com/office/officeart/2005/8/layout/list1"/>
    <dgm:cxn modelId="{92CB2AC7-F6E1-7A4A-B920-59766963EC40}" type="presParOf" srcId="{F8272405-EB53-8D4C-AFFF-63169A316A01}" destId="{7C615C56-9D17-7A44-8A6C-989A7FD88655}" srcOrd="0" destOrd="0" presId="urn:microsoft.com/office/officeart/2005/8/layout/list1"/>
    <dgm:cxn modelId="{379C3D15-2B7A-D046-89F9-89EF35F98A7D}" type="presParOf" srcId="{F8272405-EB53-8D4C-AFFF-63169A316A01}" destId="{7222DF82-F8F9-E04F-BEBE-216387BA9F25}" srcOrd="1" destOrd="0" presId="urn:microsoft.com/office/officeart/2005/8/layout/list1"/>
    <dgm:cxn modelId="{8F5C061E-DC51-0F4F-AE06-F4AF58AC2C83}" type="presParOf" srcId="{692E3BAD-7485-BF48-A3FC-3FA930E57296}" destId="{C7B53713-5577-9547-95FB-0B374064F597}" srcOrd="9" destOrd="0" presId="urn:microsoft.com/office/officeart/2005/8/layout/list1"/>
    <dgm:cxn modelId="{320B6D87-7089-0C44-844A-E6B01FB27B58}" type="presParOf" srcId="{692E3BAD-7485-BF48-A3FC-3FA930E57296}" destId="{20C638F4-C463-3A44-9C73-1155BEADB8E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A72EDB-8F7B-574A-BDAF-1F380CCCFF96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40A58C-4097-EB49-AA0A-AB709ADF877A}">
      <dgm:prSet phldrT="[Texto]"/>
      <dgm:spPr>
        <a:solidFill>
          <a:schemeClr val="accent2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Creación, destrucción</a:t>
          </a:r>
        </a:p>
      </dgm:t>
    </dgm:pt>
    <dgm:pt modelId="{A87728DC-0F86-B64B-87DC-FA5CC85C8F19}" type="parTrans" cxnId="{A24E99A1-E7D6-4A43-951B-856D7FCBB763}">
      <dgm:prSet/>
      <dgm:spPr/>
      <dgm:t>
        <a:bodyPr/>
        <a:lstStyle/>
        <a:p>
          <a:endParaRPr lang="es-ES"/>
        </a:p>
      </dgm:t>
    </dgm:pt>
    <dgm:pt modelId="{E21615FB-EE76-BC43-B553-4E37500DE475}" type="sibTrans" cxnId="{A24E99A1-E7D6-4A43-951B-856D7FCBB763}">
      <dgm:prSet/>
      <dgm:spPr/>
      <dgm:t>
        <a:bodyPr/>
        <a:lstStyle/>
        <a:p>
          <a:endParaRPr lang="es-ES"/>
        </a:p>
      </dgm:t>
    </dgm:pt>
    <dgm:pt modelId="{D9A73707-0FB3-D944-982C-A6AE3F6EEF53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Vida, muerte</a:t>
          </a:r>
        </a:p>
      </dgm:t>
    </dgm:pt>
    <dgm:pt modelId="{B75ACF95-277F-8646-A911-07B8203CB40B}" type="parTrans" cxnId="{CCF776B3-E7A2-0E46-B844-9406C46F6CD4}">
      <dgm:prSet/>
      <dgm:spPr/>
      <dgm:t>
        <a:bodyPr/>
        <a:lstStyle/>
        <a:p>
          <a:endParaRPr lang="es-ES"/>
        </a:p>
      </dgm:t>
    </dgm:pt>
    <dgm:pt modelId="{2033EA1F-5000-D841-B371-7F095C4629CB}" type="sibTrans" cxnId="{CCF776B3-E7A2-0E46-B844-9406C46F6CD4}">
      <dgm:prSet/>
      <dgm:spPr/>
      <dgm:t>
        <a:bodyPr/>
        <a:lstStyle/>
        <a:p>
          <a:endParaRPr lang="es-ES"/>
        </a:p>
      </dgm:t>
    </dgm:pt>
    <dgm:pt modelId="{E8A9991D-D75B-DA41-8F20-5579511BA331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Dioses, hombres</a:t>
          </a:r>
        </a:p>
      </dgm:t>
    </dgm:pt>
    <dgm:pt modelId="{BADCE7CF-2922-1E48-BEAD-21C6F1748241}" type="parTrans" cxnId="{D33951F4-FC8E-4F45-A041-44F479893EEF}">
      <dgm:prSet/>
      <dgm:spPr/>
      <dgm:t>
        <a:bodyPr/>
        <a:lstStyle/>
        <a:p>
          <a:endParaRPr lang="es-ES"/>
        </a:p>
      </dgm:t>
    </dgm:pt>
    <dgm:pt modelId="{2A3F0AEB-52E7-9048-82FE-6F08C59DFFAB}" type="sibTrans" cxnId="{D33951F4-FC8E-4F45-A041-44F479893EEF}">
      <dgm:prSet/>
      <dgm:spPr/>
      <dgm:t>
        <a:bodyPr/>
        <a:lstStyle/>
        <a:p>
          <a:endParaRPr lang="es-ES"/>
        </a:p>
      </dgm:t>
    </dgm:pt>
    <dgm:pt modelId="{85204DF4-DFAD-524A-A34F-7F980916B26F}" type="pres">
      <dgm:prSet presAssocID="{4DA72EDB-8F7B-574A-BDAF-1F380CCCFF9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CF1FA9A-1A12-6E49-B335-23D1A8BE23FB}" type="pres">
      <dgm:prSet presAssocID="{5640A58C-4097-EB49-AA0A-AB709ADF877A}" presName="horFlow" presStyleCnt="0"/>
      <dgm:spPr/>
    </dgm:pt>
    <dgm:pt modelId="{157B9DD0-AEF2-6C42-8AB0-009A5A601E63}" type="pres">
      <dgm:prSet presAssocID="{5640A58C-4097-EB49-AA0A-AB709ADF877A}" presName="bigChev" presStyleLbl="node1" presStyleIdx="0" presStyleCnt="3" custScaleY="42975"/>
      <dgm:spPr/>
    </dgm:pt>
    <dgm:pt modelId="{426149E6-D2FE-E64D-99BB-CA78A517CC34}" type="pres">
      <dgm:prSet presAssocID="{5640A58C-4097-EB49-AA0A-AB709ADF877A}" presName="vSp" presStyleCnt="0"/>
      <dgm:spPr/>
    </dgm:pt>
    <dgm:pt modelId="{32BB21F1-3844-D746-BA40-4949988A8ADF}" type="pres">
      <dgm:prSet presAssocID="{D9A73707-0FB3-D944-982C-A6AE3F6EEF53}" presName="horFlow" presStyleCnt="0"/>
      <dgm:spPr/>
    </dgm:pt>
    <dgm:pt modelId="{6E6C5A75-4D2D-B440-A7C1-6DA7F677554C}" type="pres">
      <dgm:prSet presAssocID="{D9A73707-0FB3-D944-982C-A6AE3F6EEF53}" presName="bigChev" presStyleLbl="node1" presStyleIdx="1" presStyleCnt="3" custScaleY="54437"/>
      <dgm:spPr/>
    </dgm:pt>
    <dgm:pt modelId="{A19EFA03-6B7F-C54E-9C96-DAC661E91985}" type="pres">
      <dgm:prSet presAssocID="{D9A73707-0FB3-D944-982C-A6AE3F6EEF53}" presName="vSp" presStyleCnt="0"/>
      <dgm:spPr/>
    </dgm:pt>
    <dgm:pt modelId="{D2145337-DEAA-534F-9D0B-32F7DF8A7779}" type="pres">
      <dgm:prSet presAssocID="{E8A9991D-D75B-DA41-8F20-5579511BA331}" presName="horFlow" presStyleCnt="0"/>
      <dgm:spPr/>
    </dgm:pt>
    <dgm:pt modelId="{2872DD3E-8303-5449-8122-A80F784C8ED9}" type="pres">
      <dgm:prSet presAssocID="{E8A9991D-D75B-DA41-8F20-5579511BA331}" presName="bigChev" presStyleLbl="node1" presStyleIdx="2" presStyleCnt="3" custScaleY="45665"/>
      <dgm:spPr/>
    </dgm:pt>
  </dgm:ptLst>
  <dgm:cxnLst>
    <dgm:cxn modelId="{FC536724-5CE8-4D4E-9A44-745D76FAC4AB}" type="presOf" srcId="{E8A9991D-D75B-DA41-8F20-5579511BA331}" destId="{2872DD3E-8303-5449-8122-A80F784C8ED9}" srcOrd="0" destOrd="0" presId="urn:microsoft.com/office/officeart/2005/8/layout/lProcess3"/>
    <dgm:cxn modelId="{59DA1166-60DE-4D4B-8DE8-0EC62C5F2336}" type="presOf" srcId="{D9A73707-0FB3-D944-982C-A6AE3F6EEF53}" destId="{6E6C5A75-4D2D-B440-A7C1-6DA7F677554C}" srcOrd="0" destOrd="0" presId="urn:microsoft.com/office/officeart/2005/8/layout/lProcess3"/>
    <dgm:cxn modelId="{A24E99A1-E7D6-4A43-951B-856D7FCBB763}" srcId="{4DA72EDB-8F7B-574A-BDAF-1F380CCCFF96}" destId="{5640A58C-4097-EB49-AA0A-AB709ADF877A}" srcOrd="0" destOrd="0" parTransId="{A87728DC-0F86-B64B-87DC-FA5CC85C8F19}" sibTransId="{E21615FB-EE76-BC43-B553-4E37500DE475}"/>
    <dgm:cxn modelId="{CCF776B3-E7A2-0E46-B844-9406C46F6CD4}" srcId="{4DA72EDB-8F7B-574A-BDAF-1F380CCCFF96}" destId="{D9A73707-0FB3-D944-982C-A6AE3F6EEF53}" srcOrd="1" destOrd="0" parTransId="{B75ACF95-277F-8646-A911-07B8203CB40B}" sibTransId="{2033EA1F-5000-D841-B371-7F095C4629CB}"/>
    <dgm:cxn modelId="{2AD5A5C0-BE72-E346-9EB3-38B4D5ADA923}" type="presOf" srcId="{5640A58C-4097-EB49-AA0A-AB709ADF877A}" destId="{157B9DD0-AEF2-6C42-8AB0-009A5A601E63}" srcOrd="0" destOrd="0" presId="urn:microsoft.com/office/officeart/2005/8/layout/lProcess3"/>
    <dgm:cxn modelId="{6511BFEE-82C3-6D4B-8BC7-DF12F63BB8AB}" type="presOf" srcId="{4DA72EDB-8F7B-574A-BDAF-1F380CCCFF96}" destId="{85204DF4-DFAD-524A-A34F-7F980916B26F}" srcOrd="0" destOrd="0" presId="urn:microsoft.com/office/officeart/2005/8/layout/lProcess3"/>
    <dgm:cxn modelId="{D33951F4-FC8E-4F45-A041-44F479893EEF}" srcId="{4DA72EDB-8F7B-574A-BDAF-1F380CCCFF96}" destId="{E8A9991D-D75B-DA41-8F20-5579511BA331}" srcOrd="2" destOrd="0" parTransId="{BADCE7CF-2922-1E48-BEAD-21C6F1748241}" sibTransId="{2A3F0AEB-52E7-9048-82FE-6F08C59DFFAB}"/>
    <dgm:cxn modelId="{842D5408-B562-7E49-BC02-1BA97600F02D}" type="presParOf" srcId="{85204DF4-DFAD-524A-A34F-7F980916B26F}" destId="{7CF1FA9A-1A12-6E49-B335-23D1A8BE23FB}" srcOrd="0" destOrd="0" presId="urn:microsoft.com/office/officeart/2005/8/layout/lProcess3"/>
    <dgm:cxn modelId="{BBD832D6-8AA6-EF43-8FFE-0C4DBF20A559}" type="presParOf" srcId="{7CF1FA9A-1A12-6E49-B335-23D1A8BE23FB}" destId="{157B9DD0-AEF2-6C42-8AB0-009A5A601E63}" srcOrd="0" destOrd="0" presId="urn:microsoft.com/office/officeart/2005/8/layout/lProcess3"/>
    <dgm:cxn modelId="{4628E11F-989B-5244-AE2F-8B2A38B3DC77}" type="presParOf" srcId="{85204DF4-DFAD-524A-A34F-7F980916B26F}" destId="{426149E6-D2FE-E64D-99BB-CA78A517CC34}" srcOrd="1" destOrd="0" presId="urn:microsoft.com/office/officeart/2005/8/layout/lProcess3"/>
    <dgm:cxn modelId="{D057FDE2-15AD-AD4B-A6E3-2A1327F90D5B}" type="presParOf" srcId="{85204DF4-DFAD-524A-A34F-7F980916B26F}" destId="{32BB21F1-3844-D746-BA40-4949988A8ADF}" srcOrd="2" destOrd="0" presId="urn:microsoft.com/office/officeart/2005/8/layout/lProcess3"/>
    <dgm:cxn modelId="{95B1A442-334D-9240-BAED-2E02D8DE656C}" type="presParOf" srcId="{32BB21F1-3844-D746-BA40-4949988A8ADF}" destId="{6E6C5A75-4D2D-B440-A7C1-6DA7F677554C}" srcOrd="0" destOrd="0" presId="urn:microsoft.com/office/officeart/2005/8/layout/lProcess3"/>
    <dgm:cxn modelId="{E3530249-0411-4D41-98EB-8728386DB8E4}" type="presParOf" srcId="{85204DF4-DFAD-524A-A34F-7F980916B26F}" destId="{A19EFA03-6B7F-C54E-9C96-DAC661E91985}" srcOrd="3" destOrd="0" presId="urn:microsoft.com/office/officeart/2005/8/layout/lProcess3"/>
    <dgm:cxn modelId="{3D1681EB-6080-5744-961F-DB1F11A39D33}" type="presParOf" srcId="{85204DF4-DFAD-524A-A34F-7F980916B26F}" destId="{D2145337-DEAA-534F-9D0B-32F7DF8A7779}" srcOrd="4" destOrd="0" presId="urn:microsoft.com/office/officeart/2005/8/layout/lProcess3"/>
    <dgm:cxn modelId="{2603B75F-2273-8746-BA05-F5C9225710B1}" type="presParOf" srcId="{D2145337-DEAA-534F-9D0B-32F7DF8A7779}" destId="{2872DD3E-8303-5449-8122-A80F784C8ED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7CCDB-C08B-7E4F-8299-F2F1EACE95B7}">
      <dsp:nvSpPr>
        <dsp:cNvPr id="0" name=""/>
        <dsp:cNvSpPr/>
      </dsp:nvSpPr>
      <dsp:spPr>
        <a:xfrm>
          <a:off x="0" y="635442"/>
          <a:ext cx="5404717" cy="478800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F6481-34E7-D341-BF7E-D4DCA3985B6B}">
      <dsp:nvSpPr>
        <dsp:cNvPr id="0" name=""/>
        <dsp:cNvSpPr/>
      </dsp:nvSpPr>
      <dsp:spPr>
        <a:xfrm>
          <a:off x="260734" y="586511"/>
          <a:ext cx="3783301" cy="33367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000" tIns="0" rIns="14300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Creación  </a:t>
          </a:r>
        </a:p>
      </dsp:txBody>
      <dsp:txXfrm>
        <a:off x="277023" y="602800"/>
        <a:ext cx="3750723" cy="301100"/>
      </dsp:txXfrm>
    </dsp:sp>
    <dsp:sp modelId="{C8682C89-51F1-C441-9184-537E339C97A6}">
      <dsp:nvSpPr>
        <dsp:cNvPr id="0" name=""/>
        <dsp:cNvSpPr/>
      </dsp:nvSpPr>
      <dsp:spPr>
        <a:xfrm>
          <a:off x="0" y="1313774"/>
          <a:ext cx="5404717" cy="478800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505CE-374F-D74A-A396-811207F96E1A}">
      <dsp:nvSpPr>
        <dsp:cNvPr id="0" name=""/>
        <dsp:cNvSpPr/>
      </dsp:nvSpPr>
      <dsp:spPr>
        <a:xfrm>
          <a:off x="270235" y="1201760"/>
          <a:ext cx="3783301" cy="392453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000" tIns="0" rIns="14300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Origen de las tradiciones</a:t>
          </a:r>
        </a:p>
      </dsp:txBody>
      <dsp:txXfrm>
        <a:off x="289393" y="1220918"/>
        <a:ext cx="3744985" cy="354137"/>
      </dsp:txXfrm>
    </dsp:sp>
    <dsp:sp modelId="{20C638F4-C463-3A44-9C73-1155BEADB8ED}">
      <dsp:nvSpPr>
        <dsp:cNvPr id="0" name=""/>
        <dsp:cNvSpPr/>
      </dsp:nvSpPr>
      <dsp:spPr>
        <a:xfrm>
          <a:off x="0" y="2029106"/>
          <a:ext cx="5404717" cy="478800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2DF82-F8F9-E04F-BEBE-216387BA9F25}">
      <dsp:nvSpPr>
        <dsp:cNvPr id="0" name=""/>
        <dsp:cNvSpPr/>
      </dsp:nvSpPr>
      <dsp:spPr>
        <a:xfrm>
          <a:off x="270235" y="1895174"/>
          <a:ext cx="3783301" cy="414372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000" tIns="0" rIns="14300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Muerte o destino de la humanidad</a:t>
          </a:r>
        </a:p>
      </dsp:txBody>
      <dsp:txXfrm>
        <a:off x="290463" y="1915402"/>
        <a:ext cx="3742845" cy="3739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B9DD0-AEF2-6C42-8AB0-009A5A601E63}">
      <dsp:nvSpPr>
        <dsp:cNvPr id="0" name=""/>
        <dsp:cNvSpPr/>
      </dsp:nvSpPr>
      <dsp:spPr>
        <a:xfrm>
          <a:off x="699332" y="114"/>
          <a:ext cx="3439957" cy="591328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tx1"/>
              </a:solidFill>
            </a:rPr>
            <a:t>Creación, destrucción</a:t>
          </a:r>
        </a:p>
      </dsp:txBody>
      <dsp:txXfrm>
        <a:off x="994996" y="114"/>
        <a:ext cx="2848629" cy="591328"/>
      </dsp:txXfrm>
    </dsp:sp>
    <dsp:sp modelId="{6E6C5A75-4D2D-B440-A7C1-6DA7F677554C}">
      <dsp:nvSpPr>
        <dsp:cNvPr id="0" name=""/>
        <dsp:cNvSpPr/>
      </dsp:nvSpPr>
      <dsp:spPr>
        <a:xfrm>
          <a:off x="699332" y="784081"/>
          <a:ext cx="3439957" cy="749043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tx1"/>
              </a:solidFill>
            </a:rPr>
            <a:t>Vida, muerte</a:t>
          </a:r>
        </a:p>
      </dsp:txBody>
      <dsp:txXfrm>
        <a:off x="1073854" y="784081"/>
        <a:ext cx="2690914" cy="749043"/>
      </dsp:txXfrm>
    </dsp:sp>
    <dsp:sp modelId="{2872DD3E-8303-5449-8122-A80F784C8ED9}">
      <dsp:nvSpPr>
        <dsp:cNvPr id="0" name=""/>
        <dsp:cNvSpPr/>
      </dsp:nvSpPr>
      <dsp:spPr>
        <a:xfrm>
          <a:off x="699332" y="1725762"/>
          <a:ext cx="3439957" cy="628342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15875" rIns="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tx1"/>
              </a:solidFill>
            </a:rPr>
            <a:t>Dioses, hombres</a:t>
          </a:r>
        </a:p>
      </dsp:txBody>
      <dsp:txXfrm>
        <a:off x="1013503" y="1725762"/>
        <a:ext cx="2811615" cy="628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E46E7-CA1E-E649-B7FB-B6C805799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816184-652F-A240-8046-17E5D63C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C85ABD-F1CB-5A4F-A963-2D1CD0D34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630D5-C479-6748-8027-D7B7EB40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B81D4C-8A71-8F49-B311-395893F6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7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6B2A2-4F30-FD45-B7AF-AFF6565F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D5B2AF-FA39-E941-B35E-FCA546B6D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B7A6DE-9B27-FE48-B911-74D3766B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3E8BA8-EB82-ED49-9E19-85915717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E517DA-CD96-A740-BB15-1CD657B3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1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B92689-D836-7E40-A7A6-BE4BC1255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397A25-3CA2-1144-85AB-7732AD4AA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37794A-4FD7-AB45-A556-0DBB8212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0B90C0-001E-934D-999E-85709023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210998-2984-0A4B-918F-3A0FB327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9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39D89-895F-D04E-905F-687DE616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3BA211-C5BE-F743-8EFA-9980D3D70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C825E1-9EBC-984B-8CDE-882B5733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C2E6BB-2358-9A43-BA5A-7ED88DAE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093518-7037-7C44-AADD-F7DFBA9F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1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AA69C-7CCA-6042-A7EF-B450A740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7FEDD3-F299-8D4A-BE2B-2EAFAF221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B86A8-110A-864B-9F20-2D079405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C7C03D-1CCF-DE4F-9B18-CDA8B556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FD7821-2616-8246-BED9-0BD99825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6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22AAAD-B362-4241-8702-B679685D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E40CD8-3284-7C4F-9237-1CB53A92B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F1F77D-8E0A-1D49-8F9E-7B4F27415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A3050C-1724-9D4A-BB7D-66613531E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D6EEC9-D8BD-5F4A-8BEC-0D8E010A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851FD8-D37D-0748-B687-B1CA272CC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83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29FD7-95E0-3E49-B628-EC600479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E79624-4BE7-4C4D-9680-3B75BFF27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CD8D24-2CAB-AA4C-A3A5-E389F396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A8107D-EBDA-F04D-98B1-27D8B26B4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90A104-B372-0C46-BA8D-D10060D2D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06BFA6B-512C-F544-993D-C601370E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FA4C0F-1087-484B-AFCF-433EB465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B757073-0359-F04A-B7FB-BAAB1649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2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0217F-10CB-1F42-A00B-47EF62EB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1F420D3-7898-0B41-9438-392948DC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7F4790-EE73-8E48-810A-6FA2B9BD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A1C32F-C3E1-5C4B-B14D-5E174078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0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0F2141-F7DB-0349-835C-A6451C5F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293AF6-4BA1-2D42-A25D-9247A917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CA48E8-9EC4-9848-8C02-7CDB3CAC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2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60D91-747E-E04D-8DFB-FC53E7C16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EADA34-4D19-4E4C-9F3E-100148A09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490652-D476-3F4C-9CDC-4435D39D0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41D560-07E5-B14D-9222-04832C48E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E6E46F-14CE-0C48-A6D1-C0598463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C75BD1-35FB-5343-9D99-0931B2FE5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28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747D3-A3F0-EA4A-9DBC-213076CD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871FE4-FAEF-5D43-A6E1-184A511E8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B04ECC-51BC-C94A-B8B1-9EBA859D0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8B6AA7-C5A8-134D-AFB1-A7057BF8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AF3310-9243-7041-88BE-9777C950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5436C9-D94E-D946-AB57-4DAFBF09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3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093090-B8FF-6C4B-B94A-9C5CDC14D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3BE741-3547-1647-BEA1-41EED7488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ADE7B1-B7AB-3148-8E2D-2933D9BA6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35F47F-C194-4340-AE75-3DE5848D3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0A97D9-CCDF-7C4A-9BEE-8E57F2575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2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acteristicas.co/valore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B50EB521-0826-AB4C-A1A1-C8B728FCC0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6" name="Subtítulo 15">
            <a:extLst>
              <a:ext uri="{FF2B5EF4-FFF2-40B4-BE49-F238E27FC236}">
                <a16:creationId xmlns:a16="http://schemas.microsoft.com/office/drawing/2014/main" id="{F532EAEB-F8F1-ED45-99EA-887D0D7C9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E4EC57DD-8506-0D48-87E4-029ED95E76F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1963"/>
            <a:ext cx="12192000" cy="6858000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000446EB-A6BE-CE43-8DFF-CE4A583DCDA2}"/>
              </a:ext>
            </a:extLst>
          </p:cNvPr>
          <p:cNvSpPr/>
          <p:nvPr/>
        </p:nvSpPr>
        <p:spPr>
          <a:xfrm rot="19918675">
            <a:off x="773761" y="2913576"/>
            <a:ext cx="181148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</a:t>
            </a:r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s-ES" sz="1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2197F77-EFA1-5740-BAF1-01421F45CF9D}"/>
              </a:ext>
            </a:extLst>
          </p:cNvPr>
          <p:cNvSpPr/>
          <p:nvPr/>
        </p:nvSpPr>
        <p:spPr>
          <a:xfrm rot="19713206">
            <a:off x="2015924" y="2192352"/>
            <a:ext cx="181148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s-ES" sz="1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0DDE33D-4FA1-6646-98EA-7E0FAEA38BAE}"/>
              </a:ext>
            </a:extLst>
          </p:cNvPr>
          <p:cNvSpPr/>
          <p:nvPr/>
        </p:nvSpPr>
        <p:spPr>
          <a:xfrm rot="19708950">
            <a:off x="2993512" y="1616796"/>
            <a:ext cx="181148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s-ES" sz="1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2931A41-8028-DF4D-9432-3F083965486E}"/>
              </a:ext>
            </a:extLst>
          </p:cNvPr>
          <p:cNvSpPr/>
          <p:nvPr/>
        </p:nvSpPr>
        <p:spPr>
          <a:xfrm rot="20005649">
            <a:off x="4299218" y="956845"/>
            <a:ext cx="181148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  <a:r>
              <a:rPr lang="es-E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s-ES" sz="1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4483075-0269-7A45-B9D1-E06539823009}"/>
              </a:ext>
            </a:extLst>
          </p:cNvPr>
          <p:cNvSpPr txBox="1"/>
          <p:nvPr/>
        </p:nvSpPr>
        <p:spPr>
          <a:xfrm>
            <a:off x="397564" y="337930"/>
            <a:ext cx="3787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7030A0"/>
                </a:solidFill>
                <a:latin typeface="American Typewriter" panose="02090604020004020304" pitchFamily="18" charset="77"/>
              </a:rPr>
              <a:t>Macarena Guerra Angulo.</a:t>
            </a:r>
          </a:p>
          <a:p>
            <a:r>
              <a:rPr lang="es-CL" dirty="0">
                <a:solidFill>
                  <a:srgbClr val="7030A0"/>
                </a:solidFill>
                <a:latin typeface="American Typewriter" panose="02090604020004020304" pitchFamily="18" charset="77"/>
              </a:rPr>
              <a:t>Educadora Diferencial.</a:t>
            </a:r>
          </a:p>
          <a:p>
            <a:r>
              <a:rPr lang="es-CL" dirty="0">
                <a:solidFill>
                  <a:srgbClr val="7030A0"/>
                </a:solidFill>
                <a:latin typeface="American Typewriter" panose="02090604020004020304" pitchFamily="18" charset="77"/>
              </a:rPr>
              <a:t>Liceo Mixto básica 2 Los Andes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0D5A5E3-5FCA-694E-A926-470E80FAE0B7}"/>
              </a:ext>
            </a:extLst>
          </p:cNvPr>
          <p:cNvSpPr/>
          <p:nvPr/>
        </p:nvSpPr>
        <p:spPr>
          <a:xfrm rot="20005649">
            <a:off x="4980357" y="-62179"/>
            <a:ext cx="256113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es-ES" sz="1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s-ES" sz="1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7271350-82E6-8F4B-A300-368827AE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86" r="94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6508" y="593232"/>
            <a:ext cx="6502400" cy="40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E9FBBC6-7072-DE41-AD25-03A706CFDEBB}"/>
              </a:ext>
            </a:extLst>
          </p:cNvPr>
          <p:cNvSpPr/>
          <p:nvPr/>
        </p:nvSpPr>
        <p:spPr>
          <a:xfrm>
            <a:off x="519158" y="284096"/>
            <a:ext cx="114535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ACTIVIDAD: Realizar un mapa conceptual </a:t>
            </a:r>
          </a:p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 la información del video, en tu cuaderno . </a:t>
            </a:r>
            <a:endParaRPr lang="es-E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047316-B86B-6A49-8FE0-3CB456085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14" l="3273" r="894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946" y="1429824"/>
            <a:ext cx="6008453" cy="39983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6B0D63-FEAE-0244-828C-034F2F2F8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115050"/>
            <a:ext cx="5613114" cy="42044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E280B66-E143-384D-8C25-3B159A8D2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87" y="148432"/>
            <a:ext cx="5775216" cy="43258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82D646-146B-934A-AA82-0D3B6A264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972" y="-38382"/>
            <a:ext cx="5973325" cy="44742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AD8EE69-6AAA-9142-A0A8-96CCA270C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1461" y="3552801"/>
            <a:ext cx="6345962" cy="37507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DFC3C55-3151-6B47-A9FA-89D7DBFE5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892148"/>
            <a:ext cx="6400799" cy="554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AD378F6-032A-F749-AE9B-22F0B48C987C}"/>
              </a:ext>
            </a:extLst>
          </p:cNvPr>
          <p:cNvSpPr/>
          <p:nvPr/>
        </p:nvSpPr>
        <p:spPr>
          <a:xfrm>
            <a:off x="1961520" y="1322190"/>
            <a:ext cx="826895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A00"/>
                </a:solidFill>
              </a:rPr>
              <a:t>¿cómo?</a:t>
            </a:r>
          </a:p>
        </p:txBody>
      </p:sp>
    </p:spTree>
    <p:extLst>
      <p:ext uri="{BB962C8B-B14F-4D97-AF65-F5344CB8AC3E}">
        <p14:creationId xmlns:p14="http://schemas.microsoft.com/office/powerpoint/2010/main" val="16234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CD0AA9-23C5-1C48-905F-574116AEDA13}"/>
              </a:ext>
            </a:extLst>
          </p:cNvPr>
          <p:cNvSpPr txBox="1"/>
          <p:nvPr/>
        </p:nvSpPr>
        <p:spPr>
          <a:xfrm>
            <a:off x="5866152" y="284813"/>
            <a:ext cx="61259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CL" sz="2800" dirty="0"/>
              <a:t>Selecciona un concepto principal para dibujar. 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2800" dirty="0"/>
              <a:t>Elige una posición de tu cuaderno en el que dibujaras tu </a:t>
            </a:r>
            <a:r>
              <a:rPr lang="es-CL" sz="2800" b="1" dirty="0"/>
              <a:t>mapa conceptual</a:t>
            </a:r>
            <a:r>
              <a:rPr lang="es-CL" sz="2800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2800" dirty="0"/>
              <a:t>Crea un concepto principal. 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2800" dirty="0"/>
              <a:t>Empieza con un dominio de conocimiento con el cual estés muy familiarizado.  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2800" dirty="0"/>
              <a:t>Identifica conceptos clave. 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2800" dirty="0"/>
              <a:t>Organiza figuras y líneas. 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2800" dirty="0"/>
              <a:t>Afina los ajustes del </a:t>
            </a:r>
            <a:r>
              <a:rPr lang="es-CL" sz="2800" b="1" dirty="0"/>
              <a:t>mapa</a:t>
            </a:r>
            <a:r>
              <a:rPr lang="es-CL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5EF0A8-D326-5546-98CA-7913313D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35" y="3599868"/>
            <a:ext cx="5667817" cy="29058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5DAD4F-695E-2245-BD31-A267F0256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40" y="284813"/>
            <a:ext cx="4197247" cy="31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16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7990CD6-4F9E-104D-B60F-A5F4557FEDE0}"/>
              </a:ext>
            </a:extLst>
          </p:cNvPr>
          <p:cNvSpPr/>
          <p:nvPr/>
        </p:nvSpPr>
        <p:spPr>
          <a:xfrm>
            <a:off x="413449" y="2022955"/>
            <a:ext cx="11035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</a:t>
            </a:r>
            <a:r>
              <a:rPr lang="es-ES" sz="5400" dirty="0">
                <a:ln w="0"/>
                <a:solidFill>
                  <a:srgbClr val="FF9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Porque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usamos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dirty="0">
                <a:ln w="0"/>
                <a:solidFill>
                  <a:srgbClr val="9411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dirty="0">
                <a:ln w="0"/>
                <a:solidFill>
                  <a:srgbClr val="FF2F9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mapa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5400" dirty="0">
                <a:ln w="0"/>
                <a:solidFill>
                  <a:srgbClr val="00FA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conceptual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62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56CCC3B0-82C1-1548-8C81-A4C5B711E649}"/>
              </a:ext>
            </a:extLst>
          </p:cNvPr>
          <p:cNvSpPr/>
          <p:nvPr/>
        </p:nvSpPr>
        <p:spPr>
          <a:xfrm>
            <a:off x="225879" y="610130"/>
            <a:ext cx="7328822" cy="160841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F79F10-CD36-8644-A00D-0DD9E8A86C11}"/>
              </a:ext>
            </a:extLst>
          </p:cNvPr>
          <p:cNvSpPr/>
          <p:nvPr/>
        </p:nvSpPr>
        <p:spPr>
          <a:xfrm>
            <a:off x="315479" y="719528"/>
            <a:ext cx="714962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3200" dirty="0"/>
              <a:t>El cerebro procesa elementos visuales 60.000 veces más rápido de lo que procesa texto. </a:t>
            </a:r>
          </a:p>
          <a:p>
            <a:pPr algn="ctr"/>
            <a:r>
              <a:rPr lang="es-CL" sz="3200" dirty="0"/>
              <a:t>Diseñados como una </a:t>
            </a:r>
            <a:r>
              <a:rPr lang="es-CL" sz="3200" b="1" dirty="0">
                <a:solidFill>
                  <a:srgbClr val="FF9300"/>
                </a:solidFill>
              </a:rPr>
              <a:t>herramienta para organizar y representar conocimiento</a:t>
            </a:r>
            <a:r>
              <a:rPr lang="es-CL" sz="3200" dirty="0"/>
              <a:t>, los mapas conceptuales pueden ayudarte a visualizar las relaciones entre diversos conceptos y </a:t>
            </a:r>
            <a:r>
              <a:rPr lang="es-CL" sz="3200" b="1" dirty="0">
                <a:solidFill>
                  <a:srgbClr val="FF9300"/>
                </a:solidFill>
              </a:rPr>
              <a:t>probar tu comprensión sobre temas complejos</a:t>
            </a:r>
            <a:r>
              <a:rPr lang="es-CL" sz="3200" dirty="0"/>
              <a:t>.</a:t>
            </a:r>
            <a:endParaRPr lang="es-E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C1BF65-97B5-6B4B-95EB-85D0DB65F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777" y="610131"/>
            <a:ext cx="4013617" cy="4013617"/>
          </a:xfrm>
          <a:prstGeom prst="rect">
            <a:avLst/>
          </a:prstGeom>
        </p:spPr>
      </p:pic>
      <p:sp>
        <p:nvSpPr>
          <p:cNvPr id="5" name="Flecha en U 4">
            <a:extLst>
              <a:ext uri="{FF2B5EF4-FFF2-40B4-BE49-F238E27FC236}">
                <a16:creationId xmlns:a16="http://schemas.microsoft.com/office/drawing/2014/main" id="{CE81BDF9-1C3C-C844-9760-505666B68049}"/>
              </a:ext>
            </a:extLst>
          </p:cNvPr>
          <p:cNvSpPr/>
          <p:nvPr/>
        </p:nvSpPr>
        <p:spPr>
          <a:xfrm>
            <a:off x="7242405" y="220386"/>
            <a:ext cx="1783830" cy="779489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73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555169E-CB0C-4942-B601-CABC93664228}"/>
              </a:ext>
            </a:extLst>
          </p:cNvPr>
          <p:cNvSpPr/>
          <p:nvPr/>
        </p:nvSpPr>
        <p:spPr>
          <a:xfrm>
            <a:off x="433500" y="943664"/>
            <a:ext cx="113250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/>
            <a:r>
              <a:rPr lang="es-CL" sz="3200" b="1" dirty="0">
                <a:solidFill>
                  <a:srgbClr val="FF2F92"/>
                </a:solidFill>
              </a:rPr>
              <a:t>Facilitan la comprensión gracias a su formato visual.</a:t>
            </a:r>
          </a:p>
          <a:p>
            <a:pPr fontAlgn="base"/>
            <a:r>
              <a:rPr lang="es-CL" sz="3200" b="1" dirty="0">
                <a:solidFill>
                  <a:srgbClr val="7030A0"/>
                </a:solidFill>
              </a:rPr>
              <a:t>Resumen la información mediante la integración de conceptos nuevos y antiguos para comprender mejor el panorama general.</a:t>
            </a:r>
          </a:p>
          <a:p>
            <a:pPr fontAlgn="base"/>
            <a:r>
              <a:rPr lang="es-CL" sz="3200" dirty="0">
                <a:solidFill>
                  <a:srgbClr val="FF0000"/>
                </a:solidFill>
              </a:rPr>
              <a:t>Fomentan el aprendizaje colaborativo.</a:t>
            </a:r>
            <a:r>
              <a:rPr lang="es-CL" sz="3200" dirty="0">
                <a:solidFill>
                  <a:srgbClr val="00B0F0"/>
                </a:solidFill>
              </a:rPr>
              <a:t> </a:t>
            </a:r>
          </a:p>
          <a:p>
            <a:pPr fontAlgn="base"/>
            <a:r>
              <a:rPr lang="es-CL" sz="3200" dirty="0">
                <a:solidFill>
                  <a:srgbClr val="00B0F0"/>
                </a:solidFill>
              </a:rPr>
              <a:t>Ofrecen una comunicación clara de ideas complejas.</a:t>
            </a:r>
            <a:endParaRPr lang="es-CL" sz="3200" dirty="0"/>
          </a:p>
          <a:p>
            <a:pPr fontAlgn="base"/>
            <a:r>
              <a:rPr lang="es-CL" sz="3200" dirty="0">
                <a:solidFill>
                  <a:srgbClr val="941100"/>
                </a:solidFill>
              </a:rPr>
              <a:t>Dan rienda suelta a la creatividad.</a:t>
            </a:r>
          </a:p>
          <a:p>
            <a:pPr fontAlgn="base"/>
            <a:r>
              <a:rPr lang="es-CL" sz="3200" dirty="0">
                <a:solidFill>
                  <a:srgbClr val="00FDFF"/>
                </a:solidFill>
              </a:rPr>
              <a:t>Plasman tu conocimiento actual para evaluar la comprensión.</a:t>
            </a:r>
          </a:p>
          <a:p>
            <a:pPr fontAlgn="base"/>
            <a:r>
              <a:rPr lang="es-CL" sz="3200" dirty="0">
                <a:solidFill>
                  <a:srgbClr val="FF9300"/>
                </a:solidFill>
              </a:rPr>
              <a:t>Identifican áreas que necesitan un mayor conocimiento o revisión.</a:t>
            </a:r>
            <a:endParaRPr lang="es-CL" sz="2000" dirty="0">
              <a:solidFill>
                <a:srgbClr val="FF930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BF7A138-935A-594A-A238-192AEB76F2E1}"/>
              </a:ext>
            </a:extLst>
          </p:cNvPr>
          <p:cNvSpPr/>
          <p:nvPr/>
        </p:nvSpPr>
        <p:spPr>
          <a:xfrm>
            <a:off x="4309401" y="20334"/>
            <a:ext cx="3273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Beneficios 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4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6959D-09E9-304A-8CD9-5D07C0867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A109888-93F6-8C4B-9AA4-4796878A1CC3}"/>
              </a:ext>
            </a:extLst>
          </p:cNvPr>
          <p:cNvSpPr/>
          <p:nvPr/>
        </p:nvSpPr>
        <p:spPr>
          <a:xfrm>
            <a:off x="3382645" y="194156"/>
            <a:ext cx="5716385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familia Simpson te entrega un consejo. </a:t>
            </a:r>
          </a:p>
          <a:p>
            <a:pPr algn="ctr"/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es-E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quedateencasa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65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B329FA-40A7-5B43-AE8E-A6A144537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E4EC57DD-8506-0D48-87E4-029ED95E7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Nube 6">
            <a:extLst>
              <a:ext uri="{FF2B5EF4-FFF2-40B4-BE49-F238E27FC236}">
                <a16:creationId xmlns:a16="http://schemas.microsoft.com/office/drawing/2014/main" id="{91B605C0-7E02-4846-A481-9C725D7ECFA1}"/>
              </a:ext>
            </a:extLst>
          </p:cNvPr>
          <p:cNvSpPr/>
          <p:nvPr/>
        </p:nvSpPr>
        <p:spPr>
          <a:xfrm>
            <a:off x="3674702" y="294686"/>
            <a:ext cx="5535827" cy="1288061"/>
          </a:xfrm>
          <a:prstGeom prst="cloud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04CB40-98DC-8645-9E1F-837D51FA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6" y="2766218"/>
            <a:ext cx="8372329" cy="1325563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chemeClr val="accent2"/>
                </a:solidFill>
              </a:rPr>
              <a:t>Relato de hechos maravillosos </a:t>
            </a:r>
            <a:r>
              <a:rPr lang="es-CL" sz="3600" dirty="0"/>
              <a:t>cuyos protagonistas son personajes sobrenaturales (dioses, monstruos) o extraordinarios (héroes). Se dice que los </a:t>
            </a:r>
            <a:r>
              <a:rPr lang="es-CL" sz="3600" b="1" dirty="0"/>
              <a:t>mitos</a:t>
            </a:r>
            <a:r>
              <a:rPr lang="es-CL" sz="3600" dirty="0"/>
              <a:t> forman parte del sistema religioso de una cultura, que los considera como historias verdaderas.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E24F1C0-20FF-1B45-BBA2-F6A4F5300776}"/>
              </a:ext>
            </a:extLst>
          </p:cNvPr>
          <p:cNvSpPr txBox="1">
            <a:spLocks/>
          </p:cNvSpPr>
          <p:nvPr/>
        </p:nvSpPr>
        <p:spPr>
          <a:xfrm>
            <a:off x="3957430" y="294686"/>
            <a:ext cx="42771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¿Qué es un MITO?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F0EDC1-57A9-F54D-9BC1-A46A3E60C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3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9606" y="-1183471"/>
            <a:ext cx="5610594" cy="56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E4EC57DD-8506-0D48-87E4-029ED95E7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104CB40-98DC-8645-9E1F-837D51FA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8" y="2523566"/>
            <a:ext cx="9640329" cy="1325563"/>
          </a:xfrm>
        </p:spPr>
        <p:txBody>
          <a:bodyPr>
            <a:noAutofit/>
          </a:bodyPr>
          <a:lstStyle/>
          <a:p>
            <a:r>
              <a:rPr lang="es-CL" b="1" dirty="0"/>
              <a:t>¿Cómo se originó?</a:t>
            </a:r>
            <a:br>
              <a:rPr lang="es-CL" b="1" dirty="0"/>
            </a:br>
            <a:br>
              <a:rPr lang="es-CL" sz="3200" b="1" dirty="0"/>
            </a:br>
            <a:r>
              <a:rPr lang="es-CL" sz="4000" dirty="0"/>
              <a:t>Los mitos tienen un </a:t>
            </a:r>
            <a:r>
              <a:rPr lang="es-CL" sz="4000" dirty="0">
                <a:solidFill>
                  <a:srgbClr val="FF0000"/>
                </a:solidFill>
              </a:rPr>
              <a:t>origen oral, informal </a:t>
            </a:r>
            <a:r>
              <a:rPr lang="es-CL" sz="4000" dirty="0"/>
              <a:t>y  </a:t>
            </a:r>
            <a:r>
              <a:rPr lang="es-CL" sz="4000" dirty="0">
                <a:solidFill>
                  <a:srgbClr val="FF0000"/>
                </a:solidFill>
              </a:rPr>
              <a:t>tradicional</a:t>
            </a:r>
            <a:r>
              <a:rPr lang="es-CL" sz="4000" dirty="0"/>
              <a:t>, como herencia generalmente de etapas primarias (primigenias) de las culturas.</a:t>
            </a:r>
            <a:br>
              <a:rPr lang="es-CL" sz="4000" dirty="0"/>
            </a:br>
            <a:r>
              <a:rPr lang="es-CL" sz="4000" dirty="0"/>
              <a:t>Por esa razón, los mitos pueden </a:t>
            </a:r>
            <a:r>
              <a:rPr lang="es-CL" sz="4000" dirty="0">
                <a:solidFill>
                  <a:srgbClr val="FF0000"/>
                </a:solidFill>
              </a:rPr>
              <a:t>variar </a:t>
            </a:r>
            <a:r>
              <a:rPr lang="es-CL" sz="4000" dirty="0"/>
              <a:t>enormemente a lo largo de las </a:t>
            </a:r>
            <a:r>
              <a:rPr lang="es-CL" sz="4000" dirty="0">
                <a:solidFill>
                  <a:srgbClr val="FF0000"/>
                </a:solidFill>
              </a:rPr>
              <a:t>generaciones</a:t>
            </a:r>
            <a:r>
              <a:rPr lang="es-CL" sz="4000" dirty="0"/>
              <a:t> y </a:t>
            </a:r>
            <a:r>
              <a:rPr lang="es-CL" sz="4000" dirty="0">
                <a:solidFill>
                  <a:srgbClr val="FF0000"/>
                </a:solidFill>
              </a:rPr>
              <a:t>existir distintas versiones </a:t>
            </a:r>
            <a:r>
              <a:rPr lang="es-CL" sz="4000" dirty="0"/>
              <a:t>de un mismo mito.</a:t>
            </a:r>
            <a:br>
              <a:rPr lang="es-CL" sz="4000" dirty="0"/>
            </a:br>
            <a:endParaRPr lang="es-C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0BD295-D110-894D-A66E-01DDA2DAD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8358" r="100000">
                        <a14:foregroundMark x1="55721" y1="38247" x2="55721" y2="38247"/>
                        <a14:foregroundMark x1="55721" y1="38247" x2="63184" y2="39841"/>
                        <a14:foregroundMark x1="54726" y1="40239" x2="54726" y2="31474"/>
                        <a14:foregroundMark x1="49751" y1="37052" x2="65174" y2="32271"/>
                        <a14:foregroundMark x1="36318" y1="40239" x2="48259" y2="38247"/>
                        <a14:foregroundMark x1="35821" y1="39841" x2="41791" y2="322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9330" y="163767"/>
            <a:ext cx="2951226" cy="36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E4EC57DD-8506-0D48-87E4-029ED95E7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104CB40-98DC-8645-9E1F-837D51FA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8" y="2662881"/>
            <a:ext cx="10128422" cy="1532237"/>
          </a:xfrm>
        </p:spPr>
        <p:txBody>
          <a:bodyPr>
            <a:normAutofit fontScale="90000"/>
          </a:bodyPr>
          <a:lstStyle/>
          <a:p>
            <a:r>
              <a:rPr lang="es-CL" sz="4900" b="1" dirty="0"/>
              <a:t>¿Cuál es su función?</a:t>
            </a:r>
            <a:br>
              <a:rPr lang="es-CL" sz="3600" b="1" dirty="0"/>
            </a:br>
            <a:r>
              <a:rPr lang="es-CL" dirty="0"/>
              <a:t>Los mitos tienen la función de dar </a:t>
            </a:r>
            <a:r>
              <a:rPr lang="es-CL" b="1" dirty="0">
                <a:solidFill>
                  <a:srgbClr val="00B050"/>
                </a:solidFill>
              </a:rPr>
              <a:t>forma narrativa</a:t>
            </a:r>
            <a:r>
              <a:rPr lang="es-CL" dirty="0"/>
              <a:t> al modo en que las culturas se </a:t>
            </a:r>
            <a:r>
              <a:rPr lang="es-CL" b="1" dirty="0">
                <a:solidFill>
                  <a:srgbClr val="00B050"/>
                </a:solidFill>
              </a:rPr>
              <a:t>comprenden a sí mismas</a:t>
            </a:r>
            <a:r>
              <a:rPr lang="es-CL" dirty="0"/>
              <a:t>, comprenden el </a:t>
            </a:r>
            <a:r>
              <a:rPr lang="es-CL" b="1" dirty="0">
                <a:solidFill>
                  <a:srgbClr val="00B050"/>
                </a:solidFill>
              </a:rPr>
              <a:t>universo</a:t>
            </a:r>
            <a:r>
              <a:rPr lang="es-CL" dirty="0"/>
              <a:t> y definen </a:t>
            </a:r>
            <a:r>
              <a:rPr lang="es-CL" b="1" dirty="0">
                <a:solidFill>
                  <a:srgbClr val="00B050"/>
                </a:solidFill>
              </a:rPr>
              <a:t>lo que está bien y lo que no. </a:t>
            </a:r>
            <a:br>
              <a:rPr lang="es-CL" dirty="0"/>
            </a:br>
            <a:r>
              <a:rPr lang="es-CL" dirty="0"/>
              <a:t>Su función, en ese sentido es la de transmitir a las nuevas generaciones una </a:t>
            </a:r>
            <a:r>
              <a:rPr lang="es-CL" b="1" dirty="0">
                <a:solidFill>
                  <a:srgbClr val="00B050"/>
                </a:solidFill>
              </a:rPr>
              <a:t>enseñanza</a:t>
            </a:r>
            <a:r>
              <a:rPr lang="es-CL" dirty="0"/>
              <a:t> no explícita. </a:t>
            </a:r>
            <a:br>
              <a:rPr lang="es-CL" sz="5300" dirty="0"/>
            </a:br>
            <a:br>
              <a:rPr lang="es-CL" sz="5300" dirty="0"/>
            </a:b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B51D33-C777-4046-85B5-18F81143A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>
                        <a14:foregroundMark x1="40889" y1="31111" x2="52000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2465" y="1"/>
            <a:ext cx="5066270" cy="50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E4EC57DD-8506-0D48-87E4-029ED95E7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EA7FA35-19EB-F64B-ADF6-612459CA57CE}"/>
              </a:ext>
            </a:extLst>
          </p:cNvPr>
          <p:cNvSpPr/>
          <p:nvPr/>
        </p:nvSpPr>
        <p:spPr>
          <a:xfrm>
            <a:off x="428368" y="1166842"/>
            <a:ext cx="65902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600" dirty="0"/>
              <a:t>Por eso, no se parece en nada a un consejo o moraleja, sino que transmite algo mucho más profundo: un conjunto de sentidos, de </a:t>
            </a:r>
            <a:r>
              <a:rPr lang="es-CL" sz="3600" b="1" dirty="0">
                <a:hlinkClick r:id="rId3"/>
              </a:rPr>
              <a:t>valores</a:t>
            </a:r>
            <a:r>
              <a:rPr lang="es-CL" sz="3600" b="1" dirty="0"/>
              <a:t>,</a:t>
            </a:r>
            <a:r>
              <a:rPr lang="es-CL" sz="3600" dirty="0"/>
              <a:t> de relatos y de ritos que forman su sistema cultural.</a:t>
            </a:r>
            <a:br>
              <a:rPr lang="es-CL" sz="3600" dirty="0"/>
            </a:br>
            <a:endParaRPr lang="es-CL" sz="3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A5689A-2716-A049-9F34-6D69B1F3B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2667" r="89778">
                        <a14:foregroundMark x1="21333" y1="32444" x2="53333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50" y="571499"/>
            <a:ext cx="4049928" cy="40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1780FB9-405F-BC41-8EE5-1E7ACE48CBDC}"/>
              </a:ext>
            </a:extLst>
          </p:cNvPr>
          <p:cNvSpPr/>
          <p:nvPr/>
        </p:nvSpPr>
        <p:spPr>
          <a:xfrm>
            <a:off x="104853" y="228720"/>
            <a:ext cx="11239422" cy="78175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2800" b="1" dirty="0"/>
              <a:t> </a:t>
            </a:r>
            <a:r>
              <a:rPr lang="es-CL" sz="4800" b="1" dirty="0"/>
              <a:t>Propiedades</a:t>
            </a:r>
          </a:p>
          <a:p>
            <a:pPr algn="ctr"/>
            <a:endParaRPr lang="es-CL" sz="4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800" dirty="0"/>
              <a:t>Tratan de manera narrativa</a:t>
            </a:r>
          </a:p>
          <a:p>
            <a:r>
              <a:rPr lang="es-CL" sz="2800" dirty="0"/>
              <a:t> (mediante un relato)</a:t>
            </a:r>
          </a:p>
          <a:p>
            <a:r>
              <a:rPr lang="es-CL" sz="2800" dirty="0"/>
              <a:t> las preguntas existenciales</a:t>
            </a:r>
          </a:p>
          <a:p>
            <a:r>
              <a:rPr lang="es-CL" sz="2800" dirty="0"/>
              <a:t> de la humanidad: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pPr algn="r"/>
            <a:r>
              <a:rPr lang="es-CL" sz="3200" dirty="0"/>
              <a:t>Tienen como tema central </a:t>
            </a:r>
          </a:p>
          <a:p>
            <a:pPr algn="r"/>
            <a:r>
              <a:rPr lang="es-CL" sz="3200" dirty="0"/>
              <a:t>conceptos contrarios </a:t>
            </a:r>
          </a:p>
          <a:p>
            <a:pPr algn="r"/>
            <a:r>
              <a:rPr lang="es-CL" sz="3200" dirty="0"/>
              <a:t>irreconciliables.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/>
          </a:p>
          <a:p>
            <a:br>
              <a:rPr lang="es-CL" dirty="0"/>
            </a:br>
            <a:br>
              <a:rPr lang="es-CL" dirty="0"/>
            </a:br>
            <a:endParaRPr lang="es-E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5F6C91A-E834-374A-92A4-3A774B85E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093408"/>
              </p:ext>
            </p:extLst>
          </p:nvPr>
        </p:nvGraphicFramePr>
        <p:xfrm>
          <a:off x="5724564" y="690160"/>
          <a:ext cx="5404717" cy="3075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lecha derecha 5">
            <a:extLst>
              <a:ext uri="{FF2B5EF4-FFF2-40B4-BE49-F238E27FC236}">
                <a16:creationId xmlns:a16="http://schemas.microsoft.com/office/drawing/2014/main" id="{EDEDE545-52B7-274E-BB8C-0D00E6B20452}"/>
              </a:ext>
            </a:extLst>
          </p:cNvPr>
          <p:cNvSpPr/>
          <p:nvPr/>
        </p:nvSpPr>
        <p:spPr>
          <a:xfrm>
            <a:off x="4289830" y="2031803"/>
            <a:ext cx="1114424" cy="528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D3BA270-E566-024C-A88E-1A8314544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8284945"/>
              </p:ext>
            </p:extLst>
          </p:nvPr>
        </p:nvGraphicFramePr>
        <p:xfrm>
          <a:off x="885942" y="3623702"/>
          <a:ext cx="4838622" cy="2354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Flecha derecha 7">
            <a:extLst>
              <a:ext uri="{FF2B5EF4-FFF2-40B4-BE49-F238E27FC236}">
                <a16:creationId xmlns:a16="http://schemas.microsoft.com/office/drawing/2014/main" id="{7CD2A519-33E1-5E44-BC1F-25BCE15F8534}"/>
              </a:ext>
            </a:extLst>
          </p:cNvPr>
          <p:cNvSpPr/>
          <p:nvPr/>
        </p:nvSpPr>
        <p:spPr>
          <a:xfrm rot="10800000">
            <a:off x="5734128" y="4226629"/>
            <a:ext cx="1114424" cy="57418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58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E6A7D73-3793-1F46-8F29-CE017607513B}"/>
              </a:ext>
            </a:extLst>
          </p:cNvPr>
          <p:cNvSpPr/>
          <p:nvPr/>
        </p:nvSpPr>
        <p:spPr>
          <a:xfrm>
            <a:off x="4397114" y="197346"/>
            <a:ext cx="6223269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800" b="1" dirty="0"/>
              <a:t>Propiedades</a:t>
            </a:r>
            <a:endParaRPr lang="es-CL" sz="2400" dirty="0"/>
          </a:p>
          <a:p>
            <a:pPr algn="ctr"/>
            <a:endParaRPr lang="es-CL" sz="2400" dirty="0"/>
          </a:p>
          <a:p>
            <a:pPr algn="ctr"/>
            <a:r>
              <a:rPr lang="es-CL" sz="3200" dirty="0"/>
              <a:t>Brindan una reconciliación donde brindan un cierto sentido de armonía,</a:t>
            </a:r>
          </a:p>
          <a:p>
            <a:pPr algn="ctr"/>
            <a:r>
              <a:rPr lang="es-CL" sz="3200" dirty="0"/>
              <a:t> justicia o paz, que a </a:t>
            </a:r>
          </a:p>
          <a:p>
            <a:pPr algn="ctr"/>
            <a:r>
              <a:rPr lang="es-CL" sz="3200" dirty="0"/>
              <a:t>menudo conduce a prácticas rituales o religiosas.</a:t>
            </a:r>
          </a:p>
          <a:p>
            <a:pPr algn="ctr"/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B1F789-E77A-C34B-8B2A-5CB2FA92B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707" y="256706"/>
            <a:ext cx="3949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7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E37B56-3EDC-7E47-86E0-4F0244FFD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4"/>
          <a:stretch/>
        </p:blipFill>
        <p:spPr>
          <a:xfrm rot="20163259">
            <a:off x="908177" y="2455679"/>
            <a:ext cx="6113489" cy="252155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ABCB646-B5DA-F34C-AF81-EDB2E7D9FAA0}"/>
              </a:ext>
            </a:extLst>
          </p:cNvPr>
          <p:cNvSpPr/>
          <p:nvPr/>
        </p:nvSpPr>
        <p:spPr>
          <a:xfrm>
            <a:off x="7815214" y="485217"/>
            <a:ext cx="3325398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 </a:t>
            </a:r>
          </a:p>
          <a:p>
            <a:pPr algn="ctr"/>
            <a:r>
              <a:rPr lang="es-ES" sz="66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s-ES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s-E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s-ES" sz="66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s-E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 </a:t>
            </a:r>
          </a:p>
          <a:p>
            <a:pPr algn="ctr"/>
            <a:r>
              <a:rPr lang="es-ES" sz="66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s-ES" sz="66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6600" b="0" cap="none" spc="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s-ES" sz="6600" b="0" cap="none" spc="0" dirty="0">
                <a:ln w="0"/>
                <a:solidFill>
                  <a:srgbClr val="FF2F9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6600" b="0" cap="none" spc="0" dirty="0">
                <a:ln w="0"/>
                <a:solidFill>
                  <a:srgbClr val="9411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s-ES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s-ES" sz="6600" b="0" cap="none" spc="0" dirty="0">
                <a:ln w="0"/>
                <a:solidFill>
                  <a:srgbClr val="7A81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Nube 6">
            <a:extLst>
              <a:ext uri="{FF2B5EF4-FFF2-40B4-BE49-F238E27FC236}">
                <a16:creationId xmlns:a16="http://schemas.microsoft.com/office/drawing/2014/main" id="{1A4D8848-F2ED-004E-B4F0-9F212DD938B0}"/>
              </a:ext>
            </a:extLst>
          </p:cNvPr>
          <p:cNvSpPr/>
          <p:nvPr/>
        </p:nvSpPr>
        <p:spPr>
          <a:xfrm rot="20401403">
            <a:off x="186464" y="1053834"/>
            <a:ext cx="5415110" cy="1374228"/>
          </a:xfrm>
          <a:prstGeom prst="cloud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0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rgbClr val="FF2F92"/>
                </a:solidFill>
              </a:rPr>
              <a:t>¿Cuál es la diferencia?</a:t>
            </a:r>
          </a:p>
        </p:txBody>
      </p:sp>
    </p:spTree>
    <p:extLst>
      <p:ext uri="{BB962C8B-B14F-4D97-AF65-F5344CB8AC3E}">
        <p14:creationId xmlns:p14="http://schemas.microsoft.com/office/powerpoint/2010/main" val="257281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3">
            <a:extLst>
              <a:ext uri="{FF2B5EF4-FFF2-40B4-BE49-F238E27FC236}">
                <a16:creationId xmlns:a16="http://schemas.microsoft.com/office/drawing/2014/main" id="{B1E63AC5-3759-3745-884B-9BD5B4D27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y2mate.com - Mitos y leyenda, diferencias_BjdIT6JGkN0_360p">
            <a:hlinkClick r:id="" action="ppaction://media"/>
            <a:extLst>
              <a:ext uri="{FF2B5EF4-FFF2-40B4-BE49-F238E27FC236}">
                <a16:creationId xmlns:a16="http://schemas.microsoft.com/office/drawing/2014/main" id="{EBA7D840-D4BC-5D46-ACA5-0D6D2551E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298" y="27299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528</Words>
  <Application>Microsoft Macintosh PowerPoint</Application>
  <PresentationFormat>Panorámica</PresentationFormat>
  <Paragraphs>69</Paragraphs>
  <Slides>17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American Typewriter</vt:lpstr>
      <vt:lpstr>Arial</vt:lpstr>
      <vt:lpstr>Calibri</vt:lpstr>
      <vt:lpstr>Calibri Light</vt:lpstr>
      <vt:lpstr>Tema de Office</vt:lpstr>
      <vt:lpstr>Presentación de PowerPoint</vt:lpstr>
      <vt:lpstr>Relato de hechos maravillosos cuyos protagonistas son personajes sobrenaturales (dioses, monstruos) o extraordinarios (héroes). Se dice que los mitos forman parte del sistema religioso de una cultura, que los considera como historias verdaderas.</vt:lpstr>
      <vt:lpstr>¿Cómo se originó?  Los mitos tienen un origen oral, informal y  tradicional, como herencia generalmente de etapas primarias (primigenias) de las culturas. Por esa razón, los mitos pueden variar enormemente a lo largo de las generaciones y existir distintas versiones de un mismo mito. </vt:lpstr>
      <vt:lpstr>¿Cuál es su función? Los mitos tienen la función de dar forma narrativa al modo en que las culturas se comprenden a sí mismas, comprenden el universo y definen lo que está bien y lo que no.  Su función, en ese sentido es la de transmitir a las nuevas generaciones una enseñanza no explícita.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18</cp:revision>
  <dcterms:created xsi:type="dcterms:W3CDTF">2020-03-21T06:14:21Z</dcterms:created>
  <dcterms:modified xsi:type="dcterms:W3CDTF">2020-03-22T04:51:48Z</dcterms:modified>
</cp:coreProperties>
</file>