
<file path=[Content_Types].xml><?xml version="1.0" encoding="utf-8"?>
<Types xmlns="http://schemas.openxmlformats.org/package/2006/content-types">
  <Default Extension="png" ContentType="image/png"/>
  <Default Extension="bmp" ContentType="image/bmp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sldIdLst>
    <p:sldId id="256" r:id="rId5"/>
    <p:sldId id="257" r:id="rId6"/>
    <p:sldId id="269" r:id="rId7"/>
    <p:sldId id="268" r:id="rId8"/>
    <p:sldId id="270" r:id="rId9"/>
    <p:sldId id="271" r:id="rId10"/>
    <p:sldId id="272" r:id="rId11"/>
    <p:sldId id="273" r:id="rId12"/>
    <p:sldId id="265" r:id="rId13"/>
    <p:sldId id="274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9CD6"/>
    <a:srgbClr val="BDBDBD"/>
    <a:srgbClr val="1583BD"/>
    <a:srgbClr val="EDEDE3"/>
    <a:srgbClr val="E4E4DC"/>
    <a:srgbClr val="D8D8D8"/>
    <a:srgbClr val="409CE0"/>
    <a:srgbClr val="686A71"/>
    <a:srgbClr val="0E4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7" autoAdjust="0"/>
    <p:restoredTop sz="94660"/>
  </p:normalViewPr>
  <p:slideViewPr>
    <p:cSldViewPr snapToGrid="0">
      <p:cViewPr varScale="1">
        <p:scale>
          <a:sx n="55" d="100"/>
          <a:sy n="55" d="100"/>
        </p:scale>
        <p:origin x="224" y="1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bmp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33575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58425" y="0"/>
            <a:ext cx="1933575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115" y="3155160"/>
            <a:ext cx="6086475" cy="3457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995198"/>
            <a:ext cx="9144000" cy="864000"/>
          </a:xfrm>
        </p:spPr>
        <p:txBody>
          <a:bodyPr anchor="ctr">
            <a:normAutofit/>
          </a:bodyPr>
          <a:lstStyle>
            <a:lvl1pPr algn="ctr">
              <a:defRPr sz="5500" baseline="0">
                <a:solidFill>
                  <a:srgbClr val="409CD6"/>
                </a:solidFill>
                <a:latin typeface="Impact" panose="020B0806030902050204" pitchFamily="34" charset="0"/>
              </a:defRPr>
            </a:lvl1pPr>
          </a:lstStyle>
          <a:p>
            <a:r>
              <a:rPr lang="es-419" dirty="0"/>
              <a:t>Haga clic para editar título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350294"/>
            <a:ext cx="9144000" cy="804866"/>
          </a:xfrm>
        </p:spPr>
        <p:txBody>
          <a:bodyPr anchor="ctr">
            <a:normAutofit/>
          </a:bodyPr>
          <a:lstStyle>
            <a:lvl1pPr marL="0" indent="0" algn="ctr">
              <a:buNone/>
              <a:defRPr sz="3700" baseline="0">
                <a:solidFill>
                  <a:srgbClr val="686A7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419" dirty="0"/>
              <a:t>Haga clic para editar subtítulo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AC47-3FB3-4DFE-AD68-EB86198FEA3B}" type="datetimeFigureOut">
              <a:rPr lang="pt-BR" smtClean="0"/>
              <a:t>19/05/2020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865D-3404-4E99-AAEB-560672165C59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784" y="2066646"/>
            <a:ext cx="5991225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621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bg>
      <p:bgPr>
        <a:solidFill>
          <a:srgbClr val="409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89940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EDEDE3"/>
                </a:solidFill>
                <a:latin typeface="Impact" panose="020B080603090205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pt-B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775" y="0"/>
            <a:ext cx="3324225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 rot="17100000">
            <a:off x="7633380" y="2843135"/>
            <a:ext cx="6278631" cy="76977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600">
                <a:solidFill>
                  <a:srgbClr val="409CD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 rot="5400000">
            <a:off x="2545421" y="164176"/>
            <a:ext cx="4484955" cy="78994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3ECAC47-3FB3-4DFE-AD68-EB86198FEA3B}" type="datetimeFigureOut">
              <a:rPr lang="pt-BR" smtClean="0"/>
              <a:t>19/05/2020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914865D-3404-4E99-AAEB-560672165C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76157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es">
    <p:bg>
      <p:bgPr>
        <a:solidFill>
          <a:srgbClr val="ED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52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7040000">
            <a:off x="-1284947" y="2651139"/>
            <a:ext cx="6235200" cy="1066523"/>
          </a:xfrm>
        </p:spPr>
        <p:txBody>
          <a:bodyPr>
            <a:normAutofit/>
          </a:bodyPr>
          <a:lstStyle>
            <a:lvl1pPr algn="ctr">
              <a:defRPr sz="4800">
                <a:solidFill>
                  <a:srgbClr val="EDEDE3"/>
                </a:solidFill>
                <a:latin typeface="Impact" panose="020B080603090205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pt-BR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950" y="0"/>
            <a:ext cx="268605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 rot="17040000">
            <a:off x="-2074" y="2823264"/>
            <a:ext cx="6048000" cy="1044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600">
                <a:solidFill>
                  <a:srgbClr val="409CD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Vertical Text Placeholder 3"/>
          <p:cNvSpPr>
            <a:spLocks noGrp="1"/>
          </p:cNvSpPr>
          <p:nvPr>
            <p:ph type="body" orient="vert" sz="quarter" idx="14"/>
          </p:nvPr>
        </p:nvSpPr>
        <p:spPr>
          <a:xfrm>
            <a:off x="5019675" y="1285875"/>
            <a:ext cx="5019675" cy="4314825"/>
          </a:xfrm>
        </p:spPr>
        <p:txBody>
          <a:bodyPr vert="eaVert"/>
          <a:lstStyle>
            <a:lvl1pPr marL="0" indent="0">
              <a:buFontTx/>
              <a:buNone/>
              <a:defRPr>
                <a:solidFill>
                  <a:srgbClr val="409CD6"/>
                </a:solidFill>
              </a:defRPr>
            </a:lvl1pPr>
            <a:lvl2pPr marL="457200" indent="0">
              <a:buFontTx/>
              <a:buNone/>
              <a:defRPr>
                <a:solidFill>
                  <a:srgbClr val="409CD6"/>
                </a:solidFill>
              </a:defRPr>
            </a:lvl2pPr>
            <a:lvl3pPr marL="914400" indent="0">
              <a:buFontTx/>
              <a:buNone/>
              <a:defRPr>
                <a:solidFill>
                  <a:srgbClr val="409CD6"/>
                </a:solidFill>
              </a:defRPr>
            </a:lvl3pPr>
            <a:lvl4pPr marL="1371600" indent="0">
              <a:buFontTx/>
              <a:buNone/>
              <a:defRPr>
                <a:solidFill>
                  <a:srgbClr val="409CD6"/>
                </a:solidFill>
              </a:defRPr>
            </a:lvl4pPr>
            <a:lvl5pPr marL="1828800" indent="0">
              <a:buFontTx/>
              <a:buNone/>
              <a:defRPr>
                <a:solidFill>
                  <a:srgbClr val="409CD6"/>
                </a:solidFill>
              </a:defRPr>
            </a:lvl5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778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Plantilla para objetiv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Nivel de texto 1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4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2210703" y="481720"/>
            <a:ext cx="4754880" cy="628456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/>
          <a:lstStyle/>
          <a:p>
            <a:pPr algn="ctr">
              <a:defRPr sz="1200">
                <a:solidFill>
                  <a:srgbClr val="073C65"/>
                </a:solidFill>
                <a:latin typeface="Rockwell"/>
                <a:ea typeface="Rockwell"/>
                <a:cs typeface="Rockwell"/>
                <a:sym typeface="Rockwell"/>
              </a:defRPr>
            </a:pPr>
            <a:endParaRPr/>
          </a:p>
        </p:txBody>
      </p:sp>
      <p:sp>
        <p:nvSpPr>
          <p:cNvPr id="75" name="Marcador de texto 3"/>
          <p:cNvSpPr>
            <a:spLocks noGrp="1"/>
          </p:cNvSpPr>
          <p:nvPr>
            <p:ph type="body" sz="quarter" idx="14"/>
          </p:nvPr>
        </p:nvSpPr>
        <p:spPr>
          <a:xfrm>
            <a:off x="2210703" y="1201964"/>
            <a:ext cx="4754880" cy="276910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76" name="Marcador de texto 4"/>
          <p:cNvSpPr>
            <a:spLocks noGrp="1"/>
          </p:cNvSpPr>
          <p:nvPr>
            <p:ph type="body" sz="quarter" idx="15"/>
          </p:nvPr>
        </p:nvSpPr>
        <p:spPr>
          <a:xfrm>
            <a:off x="2210703" y="1486492"/>
            <a:ext cx="4754880" cy="224156"/>
          </a:xfrm>
          <a:prstGeom prst="rect">
            <a:avLst/>
          </a:prstGeom>
        </p:spPr>
        <p:txBody>
          <a:bodyPr/>
          <a:lstStyle/>
          <a:p>
            <a:pPr algn="ctr">
              <a:defRPr sz="1200">
                <a:solidFill>
                  <a:srgbClr val="073C65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endParaRPr/>
          </a:p>
        </p:txBody>
      </p:sp>
      <p:sp>
        <p:nvSpPr>
          <p:cNvPr id="77" name="Marcador de texto 5"/>
          <p:cNvSpPr>
            <a:spLocks noGrp="1"/>
          </p:cNvSpPr>
          <p:nvPr>
            <p:ph type="body" sz="quarter" idx="16"/>
          </p:nvPr>
        </p:nvSpPr>
        <p:spPr>
          <a:xfrm>
            <a:off x="2210702" y="1723519"/>
            <a:ext cx="4754880" cy="1453897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/>
          <a:lstStyle/>
          <a:p>
            <a:pPr algn="ctr">
              <a:buClr>
                <a:schemeClr val="accent6"/>
              </a:buClr>
              <a:buSzPct val="100000"/>
              <a:buChar char="□"/>
              <a:defRPr sz="1200">
                <a:solidFill>
                  <a:srgbClr val="073C65"/>
                </a:solidFill>
                <a:latin typeface="Rockwell"/>
                <a:ea typeface="Rockwell"/>
                <a:cs typeface="Rockwell"/>
                <a:sym typeface="Rockwell"/>
              </a:defRPr>
            </a:pPr>
            <a:endParaRPr/>
          </a:p>
        </p:txBody>
      </p:sp>
      <p:sp>
        <p:nvSpPr>
          <p:cNvPr id="78" name="Marcador de texto 6"/>
          <p:cNvSpPr>
            <a:spLocks noGrp="1"/>
          </p:cNvSpPr>
          <p:nvPr>
            <p:ph type="body" sz="quarter" idx="17"/>
          </p:nvPr>
        </p:nvSpPr>
        <p:spPr>
          <a:xfrm>
            <a:off x="2210703" y="3181293"/>
            <a:ext cx="4754880" cy="228601"/>
          </a:xfrm>
          <a:prstGeom prst="rect">
            <a:avLst/>
          </a:prstGeom>
        </p:spPr>
        <p:txBody>
          <a:bodyPr/>
          <a:lstStyle/>
          <a:p>
            <a:pPr algn="ctr">
              <a:defRPr sz="1200">
                <a:solidFill>
                  <a:srgbClr val="073C65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endParaRPr/>
          </a:p>
        </p:txBody>
      </p:sp>
      <p:sp>
        <p:nvSpPr>
          <p:cNvPr id="79" name="Marcador de texto 7"/>
          <p:cNvSpPr>
            <a:spLocks noGrp="1"/>
          </p:cNvSpPr>
          <p:nvPr>
            <p:ph type="body" sz="quarter" idx="18"/>
          </p:nvPr>
        </p:nvSpPr>
        <p:spPr>
          <a:xfrm>
            <a:off x="2211018" y="3429785"/>
            <a:ext cx="4754564" cy="145389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/>
          <a:lstStyle/>
          <a:p>
            <a:pPr algn="ctr">
              <a:buClr>
                <a:schemeClr val="accent6"/>
              </a:buClr>
              <a:buSzPct val="100000"/>
              <a:buChar char="□"/>
              <a:defRPr sz="1200">
                <a:solidFill>
                  <a:srgbClr val="073C65"/>
                </a:solidFill>
                <a:latin typeface="Rockwell"/>
                <a:ea typeface="Rockwell"/>
                <a:cs typeface="Rockwell"/>
                <a:sym typeface="Rockwell"/>
              </a:defRPr>
            </a:pPr>
            <a:endParaRPr/>
          </a:p>
        </p:txBody>
      </p:sp>
      <p:sp>
        <p:nvSpPr>
          <p:cNvPr id="80" name="Marcador de texto 8"/>
          <p:cNvSpPr>
            <a:spLocks noGrp="1"/>
          </p:cNvSpPr>
          <p:nvPr>
            <p:ph type="body" sz="quarter" idx="19"/>
          </p:nvPr>
        </p:nvSpPr>
        <p:spPr>
          <a:xfrm>
            <a:off x="2210703" y="4896299"/>
            <a:ext cx="4754880" cy="228601"/>
          </a:xfrm>
          <a:prstGeom prst="rect">
            <a:avLst/>
          </a:prstGeom>
        </p:spPr>
        <p:txBody>
          <a:bodyPr/>
          <a:lstStyle/>
          <a:p>
            <a:pPr algn="ctr">
              <a:defRPr sz="1200">
                <a:solidFill>
                  <a:srgbClr val="073C65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endParaRPr/>
          </a:p>
        </p:txBody>
      </p:sp>
      <p:sp>
        <p:nvSpPr>
          <p:cNvPr id="81" name="Marcador de texto 9"/>
          <p:cNvSpPr>
            <a:spLocks noGrp="1"/>
          </p:cNvSpPr>
          <p:nvPr>
            <p:ph type="body" sz="quarter" idx="20"/>
          </p:nvPr>
        </p:nvSpPr>
        <p:spPr>
          <a:xfrm>
            <a:off x="2211018" y="5143005"/>
            <a:ext cx="4754564" cy="1453897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/>
          <a:lstStyle/>
          <a:p>
            <a:pPr algn="ctr">
              <a:buClr>
                <a:schemeClr val="accent6"/>
              </a:buClr>
              <a:buSzPct val="100000"/>
              <a:buChar char="□"/>
              <a:defRPr sz="1200">
                <a:solidFill>
                  <a:srgbClr val="073C65"/>
                </a:solidFill>
                <a:latin typeface="Rockwell"/>
                <a:ea typeface="Rockwell"/>
                <a:cs typeface="Rockwell"/>
                <a:sym typeface="Rockwell"/>
              </a:defRPr>
            </a:pPr>
            <a:endParaRPr/>
          </a:p>
        </p:txBody>
      </p:sp>
      <p:sp>
        <p:nvSpPr>
          <p:cNvPr id="82" name="Marcador de texto 10"/>
          <p:cNvSpPr>
            <a:spLocks noGrp="1"/>
          </p:cNvSpPr>
          <p:nvPr>
            <p:ph type="body" sz="quarter" idx="21"/>
          </p:nvPr>
        </p:nvSpPr>
        <p:spPr>
          <a:xfrm>
            <a:off x="7211590" y="204574"/>
            <a:ext cx="4754881" cy="276910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83" name="Marcador de posición de imagen 1"/>
          <p:cNvSpPr>
            <a:spLocks noGrp="1"/>
          </p:cNvSpPr>
          <p:nvPr>
            <p:ph type="pic" sz="quarter" idx="22"/>
          </p:nvPr>
        </p:nvSpPr>
        <p:spPr>
          <a:xfrm rot="21411628">
            <a:off x="7343461" y="612681"/>
            <a:ext cx="1998559" cy="1607276"/>
          </a:xfrm>
          <a:prstGeom prst="rect">
            <a:avLst/>
          </a:prstGeom>
          <a:ln w="19050">
            <a:solidFill>
              <a:srgbClr val="000000"/>
            </a:solidFill>
            <a:round/>
          </a:ln>
          <a:effectLst>
            <a:outerShdw dist="88900" dir="1740000" rotWithShape="0">
              <a:srgbClr val="0E213F"/>
            </a:outerShdw>
          </a:effectLst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Marcador de texto 11"/>
          <p:cNvSpPr>
            <a:spLocks noGrp="1"/>
          </p:cNvSpPr>
          <p:nvPr>
            <p:ph type="body" sz="quarter" idx="23"/>
          </p:nvPr>
        </p:nvSpPr>
        <p:spPr>
          <a:xfrm rot="598793">
            <a:off x="9964305" y="725499"/>
            <a:ext cx="1735910" cy="1381641"/>
          </a:xfrm>
          <a:prstGeom prst="rect">
            <a:avLst/>
          </a:prstGeom>
          <a:blipFill>
            <a:blip r:embed="rId2"/>
          </a:blipFill>
          <a:ln w="19050">
            <a:solidFill>
              <a:srgbClr val="000000"/>
            </a:solidFill>
            <a:round/>
          </a:ln>
          <a:effectLst>
            <a:outerShdw dist="38100" dir="2700000" rotWithShape="0">
              <a:srgbClr val="0E213F"/>
            </a:outerShdw>
          </a:effectLst>
        </p:spPr>
        <p:txBody>
          <a:bodyPr anchor="ctr"/>
          <a:lstStyle/>
          <a:p>
            <a:pPr algn="ctr">
              <a:defRPr sz="1200">
                <a:solidFill>
                  <a:srgbClr val="073C65"/>
                </a:solidFill>
                <a:latin typeface="Rockwell"/>
                <a:ea typeface="Rockwell"/>
                <a:cs typeface="Rockwell"/>
                <a:sym typeface="Rockwell"/>
              </a:defRPr>
            </a:pPr>
            <a:endParaRPr/>
          </a:p>
        </p:txBody>
      </p:sp>
      <p:sp>
        <p:nvSpPr>
          <p:cNvPr id="85" name="Marcador de texto 12"/>
          <p:cNvSpPr>
            <a:spLocks noGrp="1"/>
          </p:cNvSpPr>
          <p:nvPr>
            <p:ph type="body" sz="quarter" idx="24"/>
          </p:nvPr>
        </p:nvSpPr>
        <p:spPr>
          <a:xfrm>
            <a:off x="7210217" y="2351154"/>
            <a:ext cx="2265050" cy="222829"/>
          </a:xfrm>
          <a:prstGeom prst="rect">
            <a:avLst/>
          </a:prstGeom>
        </p:spPr>
        <p:txBody>
          <a:bodyPr/>
          <a:lstStyle/>
          <a:p>
            <a:pPr algn="ctr">
              <a:defRPr sz="1200">
                <a:solidFill>
                  <a:srgbClr val="031828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endParaRPr/>
          </a:p>
        </p:txBody>
      </p:sp>
      <p:sp>
        <p:nvSpPr>
          <p:cNvPr id="86" name="Marcador de texto 13"/>
          <p:cNvSpPr>
            <a:spLocks noGrp="1"/>
          </p:cNvSpPr>
          <p:nvPr>
            <p:ph type="body" sz="quarter" idx="25"/>
          </p:nvPr>
        </p:nvSpPr>
        <p:spPr>
          <a:xfrm>
            <a:off x="7210217" y="2572528"/>
            <a:ext cx="2265050" cy="606386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/>
          <a:lstStyle/>
          <a:p>
            <a:pPr algn="ctr">
              <a:defRPr sz="1200">
                <a:solidFill>
                  <a:srgbClr val="073C65"/>
                </a:solidFill>
                <a:latin typeface="Rockwell"/>
                <a:ea typeface="Rockwell"/>
                <a:cs typeface="Rockwell"/>
                <a:sym typeface="Rockwell"/>
              </a:defRPr>
            </a:pPr>
            <a:endParaRPr/>
          </a:p>
        </p:txBody>
      </p:sp>
      <p:sp>
        <p:nvSpPr>
          <p:cNvPr id="87" name="Marcador de texto 14"/>
          <p:cNvSpPr>
            <a:spLocks noGrp="1"/>
          </p:cNvSpPr>
          <p:nvPr>
            <p:ph type="body" sz="quarter" idx="26"/>
          </p:nvPr>
        </p:nvSpPr>
        <p:spPr>
          <a:xfrm>
            <a:off x="9698049" y="2351154"/>
            <a:ext cx="2268421" cy="222829"/>
          </a:xfrm>
          <a:prstGeom prst="rect">
            <a:avLst/>
          </a:prstGeom>
        </p:spPr>
        <p:txBody>
          <a:bodyPr/>
          <a:lstStyle/>
          <a:p>
            <a:pPr algn="ctr">
              <a:defRPr sz="1200">
                <a:solidFill>
                  <a:srgbClr val="031828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endParaRPr/>
          </a:p>
        </p:txBody>
      </p:sp>
      <p:sp>
        <p:nvSpPr>
          <p:cNvPr id="88" name="Marcador de texto 15"/>
          <p:cNvSpPr>
            <a:spLocks noGrp="1"/>
          </p:cNvSpPr>
          <p:nvPr>
            <p:ph type="body" sz="quarter" idx="27"/>
          </p:nvPr>
        </p:nvSpPr>
        <p:spPr>
          <a:xfrm>
            <a:off x="9698049" y="2572529"/>
            <a:ext cx="2268421" cy="606385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/>
          <a:lstStyle/>
          <a:p>
            <a:pPr algn="ctr">
              <a:defRPr sz="1200">
                <a:solidFill>
                  <a:srgbClr val="073C65"/>
                </a:solidFill>
                <a:latin typeface="Rockwell"/>
                <a:ea typeface="Rockwell"/>
                <a:cs typeface="Rockwell"/>
                <a:sym typeface="Rockwell"/>
              </a:defRPr>
            </a:pPr>
            <a:endParaRPr/>
          </a:p>
        </p:txBody>
      </p:sp>
      <p:sp>
        <p:nvSpPr>
          <p:cNvPr id="89" name="Marcador de texto 16"/>
          <p:cNvSpPr>
            <a:spLocks noGrp="1"/>
          </p:cNvSpPr>
          <p:nvPr>
            <p:ph type="body" sz="quarter" idx="28"/>
          </p:nvPr>
        </p:nvSpPr>
        <p:spPr>
          <a:xfrm>
            <a:off x="7211590" y="3193588"/>
            <a:ext cx="4754881" cy="229904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90" name="Marcador de texto 17"/>
          <p:cNvSpPr>
            <a:spLocks noGrp="1"/>
          </p:cNvSpPr>
          <p:nvPr>
            <p:ph type="body" sz="quarter" idx="29"/>
          </p:nvPr>
        </p:nvSpPr>
        <p:spPr>
          <a:xfrm>
            <a:off x="7211590" y="3438764"/>
            <a:ext cx="4754880" cy="1453897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/>
          <a:lstStyle/>
          <a:p>
            <a:pPr algn="ctr">
              <a:defRPr sz="1200">
                <a:solidFill>
                  <a:srgbClr val="073C65"/>
                </a:solidFill>
                <a:latin typeface="Rockwell"/>
                <a:ea typeface="Rockwell"/>
                <a:cs typeface="Rockwell"/>
                <a:sym typeface="Rockwell"/>
              </a:defRPr>
            </a:pPr>
            <a:endParaRPr/>
          </a:p>
        </p:txBody>
      </p:sp>
      <p:sp>
        <p:nvSpPr>
          <p:cNvPr id="91" name="Marcador de texto 18"/>
          <p:cNvSpPr>
            <a:spLocks noGrp="1"/>
          </p:cNvSpPr>
          <p:nvPr>
            <p:ph type="body" sz="quarter" idx="30"/>
          </p:nvPr>
        </p:nvSpPr>
        <p:spPr>
          <a:xfrm>
            <a:off x="7211590" y="4905109"/>
            <a:ext cx="4754881" cy="228601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92" name="Marcador de texto 19"/>
          <p:cNvSpPr>
            <a:spLocks noGrp="1"/>
          </p:cNvSpPr>
          <p:nvPr>
            <p:ph type="body" sz="quarter" idx="31"/>
          </p:nvPr>
        </p:nvSpPr>
        <p:spPr>
          <a:xfrm>
            <a:off x="7211590" y="5148981"/>
            <a:ext cx="4754880" cy="1453897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/>
          <a:lstStyle/>
          <a:p>
            <a:pPr algn="ctr">
              <a:defRPr sz="1200">
                <a:solidFill>
                  <a:srgbClr val="073C65"/>
                </a:solidFill>
                <a:latin typeface="Rockwell"/>
                <a:ea typeface="Rockwell"/>
                <a:cs typeface="Rockwell"/>
                <a:sym typeface="Rockwell"/>
              </a:defRPr>
            </a:pPr>
            <a:endParaRPr/>
          </a:p>
        </p:txBody>
      </p:sp>
      <p:sp>
        <p:nvSpPr>
          <p:cNvPr id="9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55735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01800"/>
            <a:ext cx="8532000" cy="571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25" y="0"/>
            <a:ext cx="338137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0031"/>
            <a:ext cx="8445500" cy="1325563"/>
          </a:xfrm>
        </p:spPr>
        <p:txBody>
          <a:bodyPr>
            <a:normAutofit/>
          </a:bodyPr>
          <a:lstStyle>
            <a:lvl1pPr>
              <a:defRPr sz="5500">
                <a:solidFill>
                  <a:srgbClr val="409CD6"/>
                </a:solidFill>
                <a:latin typeface="Impact" panose="020B080603090205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445500" cy="4351338"/>
          </a:xfrm>
        </p:spPr>
        <p:txBody>
          <a:bodyPr>
            <a:normAutofit/>
          </a:bodyPr>
          <a:lstStyle>
            <a:lvl1pPr marL="0" indent="0">
              <a:buNone/>
              <a:defRPr sz="3700">
                <a:solidFill>
                  <a:srgbClr val="686A7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AC47-3FB3-4DFE-AD68-EB86198FEA3B}" type="datetimeFigureOut">
              <a:rPr lang="pt-BR" smtClean="0"/>
              <a:t>19/05/2020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865D-3404-4E99-AAEB-560672165C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3224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solidFill>
          <a:srgbClr val="409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25" y="0"/>
            <a:ext cx="338137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343900" cy="1325563"/>
          </a:xfrm>
        </p:spPr>
        <p:txBody>
          <a:bodyPr>
            <a:normAutofit/>
          </a:bodyPr>
          <a:lstStyle>
            <a:lvl1pPr>
              <a:defRPr sz="5500">
                <a:solidFill>
                  <a:srgbClr val="0E4051"/>
                </a:solidFill>
                <a:latin typeface="Impact" panose="020B080603090205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pt-B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AC47-3FB3-4DFE-AD68-EB86198FEA3B}" type="datetimeFigureOut">
              <a:rPr lang="pt-BR" smtClean="0"/>
              <a:t>19/05/2020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865D-3404-4E99-AAEB-560672165C59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38200" y="2098675"/>
            <a:ext cx="8343900" cy="3927475"/>
          </a:xfrm>
        </p:spPr>
        <p:txBody>
          <a:bodyPr>
            <a:normAutofit/>
          </a:bodyPr>
          <a:lstStyle>
            <a:lvl1pPr marL="0" indent="0">
              <a:buNone/>
              <a:defRPr sz="37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838200" y="1847706"/>
            <a:ext cx="8344800" cy="6494"/>
          </a:xfrm>
          <a:prstGeom prst="line">
            <a:avLst/>
          </a:prstGeom>
          <a:ln w="41275">
            <a:solidFill>
              <a:schemeClr val="bg1"/>
            </a:solidFill>
            <a:headEnd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72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 de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2" y="1876037"/>
            <a:ext cx="6098400" cy="4978800"/>
          </a:xfrm>
          <a:prstGeom prst="rect">
            <a:avLst/>
          </a:prstGeom>
          <a:solidFill>
            <a:srgbClr val="409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ctangle 2"/>
          <p:cNvSpPr/>
          <p:nvPr userDrawn="1"/>
        </p:nvSpPr>
        <p:spPr>
          <a:xfrm>
            <a:off x="6096003" y="1884506"/>
            <a:ext cx="6098400" cy="4978800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347137" y="1955103"/>
            <a:ext cx="5400000" cy="4371426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3700">
                <a:solidFill>
                  <a:srgbClr val="EDEDE3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404"/>
            <a:ext cx="12192000" cy="825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3299" y="2"/>
            <a:ext cx="7632000" cy="1786948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>
            <a:lvl1pPr algn="ctr">
              <a:defRPr sz="5500">
                <a:solidFill>
                  <a:srgbClr val="409CD6"/>
                </a:solidFill>
                <a:latin typeface="Impact" panose="020B080603090205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pt-B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3156" y="1952241"/>
            <a:ext cx="5400000" cy="4370400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3700">
                <a:solidFill>
                  <a:srgbClr val="409CD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851" y="1915675"/>
            <a:ext cx="493370" cy="49391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441161"/>
            <a:ext cx="2095500" cy="9866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151" y="288632"/>
            <a:ext cx="2139372" cy="1007288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3ECAC47-3FB3-4DFE-AD68-EB86198FEA3B}" type="datetimeFigureOut">
              <a:rPr lang="pt-BR" smtClean="0"/>
              <a:t>19/05/2020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14865D-3404-4E99-AAEB-560672165C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30770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62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6096003" y="2646506"/>
            <a:ext cx="6098400" cy="4212000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ctangle 15"/>
          <p:cNvSpPr/>
          <p:nvPr userDrawn="1"/>
        </p:nvSpPr>
        <p:spPr>
          <a:xfrm>
            <a:off x="1306" y="2646975"/>
            <a:ext cx="6098400" cy="4212000"/>
          </a:xfrm>
          <a:prstGeom prst="rect">
            <a:avLst/>
          </a:prstGeom>
          <a:solidFill>
            <a:srgbClr val="409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ctangle 7"/>
          <p:cNvSpPr/>
          <p:nvPr userDrawn="1"/>
        </p:nvSpPr>
        <p:spPr>
          <a:xfrm>
            <a:off x="-1" y="1800971"/>
            <a:ext cx="6102000" cy="846980"/>
          </a:xfrm>
          <a:prstGeom prst="rect">
            <a:avLst/>
          </a:prstGeom>
          <a:solidFill>
            <a:srgbClr val="15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ctangle 14"/>
          <p:cNvSpPr/>
          <p:nvPr userDrawn="1"/>
        </p:nvSpPr>
        <p:spPr>
          <a:xfrm>
            <a:off x="6089120" y="1800970"/>
            <a:ext cx="6098400" cy="846980"/>
          </a:xfrm>
          <a:prstGeom prst="rect">
            <a:avLst/>
          </a:prstGeom>
          <a:solidFill>
            <a:srgbClr val="BDB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5392"/>
            <a:ext cx="12192000" cy="825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2242" y="1"/>
            <a:ext cx="7632000" cy="1409699"/>
          </a:xfrm>
        </p:spPr>
        <p:txBody>
          <a:bodyPr>
            <a:normAutofit/>
          </a:bodyPr>
          <a:lstStyle>
            <a:lvl1pPr algn="ctr">
              <a:defRPr sz="5500">
                <a:solidFill>
                  <a:srgbClr val="409CE0"/>
                </a:solidFill>
                <a:latin typeface="Impact" panose="020B080603090205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8878" y="1801490"/>
            <a:ext cx="5400000" cy="835491"/>
          </a:xfrm>
          <a:noFill/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rgbClr val="EDEDE3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8336" y="2657994"/>
            <a:ext cx="5400000" cy="3751091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rgbClr val="EDEDE3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61656" y="1807296"/>
            <a:ext cx="5400000" cy="817970"/>
          </a:xfrm>
          <a:noFill/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rgbClr val="EDEDE3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78" y="1795833"/>
            <a:ext cx="476250" cy="5062167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AC47-3FB3-4DFE-AD68-EB86198FEA3B}" type="datetimeFigureOut">
              <a:rPr lang="pt-BR" smtClean="0"/>
              <a:t>19/05/2020</a:t>
            </a:fld>
            <a:endParaRPr lang="pt-BR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865D-3404-4E99-AAEB-560672165C59}" type="slidenum">
              <a:rPr lang="pt-BR" smtClean="0"/>
              <a:t>‹Nº›</a:t>
            </a:fld>
            <a:endParaRPr lang="pt-BR"/>
          </a:p>
        </p:txBody>
      </p:sp>
      <p:sp>
        <p:nvSpPr>
          <p:cNvPr id="20" name="Content Placeholder 3"/>
          <p:cNvSpPr>
            <a:spLocks noGrp="1"/>
          </p:cNvSpPr>
          <p:nvPr>
            <p:ph sz="half" idx="13"/>
          </p:nvPr>
        </p:nvSpPr>
        <p:spPr>
          <a:xfrm>
            <a:off x="6462436" y="2648469"/>
            <a:ext cx="5400000" cy="3751091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rgbClr val="409CD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355436"/>
            <a:ext cx="2095500" cy="98663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151" y="202907"/>
            <a:ext cx="2139372" cy="100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1188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1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150" y="0"/>
            <a:ext cx="18478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263525"/>
            <a:ext cx="9067800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rgbClr val="409CD6"/>
                </a:solidFill>
                <a:latin typeface="Impact" panose="020B080603090205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pt-B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AC47-3FB3-4DFE-AD68-EB86198FEA3B}" type="datetimeFigureOut">
              <a:rPr lang="pt-BR" smtClean="0"/>
              <a:t>19/05/2020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865D-3404-4E99-AAEB-560672165C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0536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bg>
      <p:bgPr>
        <a:solidFill>
          <a:srgbClr val="BD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AC47-3FB3-4DFE-AD68-EB86198FEA3B}" type="datetimeFigureOut">
              <a:rPr lang="pt-BR" smtClean="0"/>
              <a:t>19/05/2020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865D-3404-4E99-AAEB-560672165C59}" type="slidenum">
              <a:rPr lang="pt-BR" smtClean="0"/>
              <a:t>‹Nº›</a:t>
            </a:fld>
            <a:endParaRPr lang="pt-BR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837" y="0"/>
            <a:ext cx="2905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298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bg>
      <p:bgPr>
        <a:solidFill>
          <a:srgbClr val="ED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2" y="2293030"/>
            <a:ext cx="4772025" cy="4564966"/>
          </a:xfrm>
          <a:prstGeom prst="rect">
            <a:avLst/>
          </a:prstGeom>
          <a:solidFill>
            <a:srgbClr val="409C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4772025" cy="2293034"/>
          </a:xfrm>
          <a:prstGeom prst="rect">
            <a:avLst/>
          </a:prstGeom>
          <a:solidFill>
            <a:srgbClr val="158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4438649" cy="2293033"/>
          </a:xfrm>
          <a:noFill/>
          <a:ln>
            <a:noFill/>
          </a:ln>
        </p:spPr>
        <p:txBody>
          <a:bodyPr anchor="ctr" anchorCtr="0">
            <a:normAutofit/>
          </a:bodyPr>
          <a:lstStyle>
            <a:lvl1pPr algn="ctr">
              <a:defRPr sz="5500">
                <a:solidFill>
                  <a:srgbClr val="EDEDE3"/>
                </a:solidFill>
                <a:latin typeface="Impact" panose="020B080603090205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05400" y="1"/>
            <a:ext cx="7086600" cy="6286499"/>
          </a:xfrm>
        </p:spPr>
        <p:txBody>
          <a:bodyPr>
            <a:normAutofit/>
          </a:bodyPr>
          <a:lstStyle>
            <a:lvl1pPr marL="0" indent="0">
              <a:buNone/>
              <a:defRPr sz="3700">
                <a:solidFill>
                  <a:srgbClr val="409CD6"/>
                </a:solidFill>
                <a:latin typeface="Century Gothic" panose="020B0502020202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419" sz="3700" dirty="0">
                <a:latin typeface="Century Gothic" panose="020B0502020202020204" pitchFamily="34" charset="0"/>
              </a:rPr>
              <a:t>	</a:t>
            </a:r>
            <a:endParaRPr lang="pt-B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" y="2303581"/>
            <a:ext cx="4438649" cy="3982919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3300">
                <a:solidFill>
                  <a:srgbClr val="EDEDE3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AC47-3FB3-4DFE-AD68-EB86198FEA3B}" type="datetimeFigureOut">
              <a:rPr lang="pt-BR" smtClean="0"/>
              <a:t>19/05/2020</a:t>
            </a:fld>
            <a:endParaRPr lang="pt-BR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50" y="176211"/>
            <a:ext cx="514350" cy="6505575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865D-3404-4E99-AAEB-560672165C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206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bg>
      <p:bgPr>
        <a:solidFill>
          <a:srgbClr val="ED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293030"/>
            <a:ext cx="4772025" cy="4564966"/>
          </a:xfrm>
          <a:prstGeom prst="rect">
            <a:avLst/>
          </a:prstGeom>
          <a:solidFill>
            <a:srgbClr val="409C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4772025" cy="2293034"/>
          </a:xfrm>
          <a:prstGeom prst="rect">
            <a:avLst/>
          </a:prstGeom>
          <a:solidFill>
            <a:srgbClr val="158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4410074" cy="2293033"/>
          </a:xfrm>
          <a:noFill/>
          <a:ln>
            <a:noFill/>
          </a:ln>
        </p:spPr>
        <p:txBody>
          <a:bodyPr anchor="ctr" anchorCtr="0">
            <a:normAutofit/>
          </a:bodyPr>
          <a:lstStyle>
            <a:lvl1pPr algn="ctr">
              <a:defRPr sz="5500">
                <a:solidFill>
                  <a:srgbClr val="EDEDE3"/>
                </a:solidFill>
                <a:latin typeface="Impact" panose="020B080603090205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pt-B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2303585"/>
            <a:ext cx="4410076" cy="4041648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3300">
                <a:solidFill>
                  <a:srgbClr val="EDEDE3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AC47-3FB3-4DFE-AD68-EB86198FEA3B}" type="datetimeFigureOut">
              <a:rPr lang="pt-BR" smtClean="0"/>
              <a:t>19/05/2020</a:t>
            </a:fld>
            <a:endParaRPr lang="pt-BR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50" y="176211"/>
            <a:ext cx="514350" cy="6505575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5133974" y="0"/>
            <a:ext cx="7058026" cy="6345233"/>
          </a:xfrm>
        </p:spPr>
        <p:txBody>
          <a:bodyPr anchor="t"/>
          <a:lstStyle>
            <a:lvl1pPr algn="ctr">
              <a:defRPr>
                <a:solidFill>
                  <a:srgbClr val="BDBDBD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14865D-3404-4E99-AAEB-560672165C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4518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CAC47-3FB3-4DFE-AD68-EB86198FEA3B}" type="datetimeFigureOut">
              <a:rPr lang="pt-BR" smtClean="0"/>
              <a:t>19/05/2020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4865D-3404-4E99-AAEB-560672165C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5274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2" r:id="rId9"/>
    <p:sldLayoutId id="2147483661" r:id="rId10"/>
    <p:sldLayoutId id="2147483658" r:id="rId11"/>
    <p:sldLayoutId id="214748366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2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2.png"/><Relationship Id="rId21" Type="http://schemas.openxmlformats.org/officeDocument/2006/relationships/image" Target="../media/image36.png"/><Relationship Id="rId42" Type="http://schemas.openxmlformats.org/officeDocument/2006/relationships/image" Target="../media/image57.png"/><Relationship Id="rId63" Type="http://schemas.openxmlformats.org/officeDocument/2006/relationships/image" Target="../media/image78.png"/><Relationship Id="rId84" Type="http://schemas.openxmlformats.org/officeDocument/2006/relationships/image" Target="../media/image99.png"/><Relationship Id="rId138" Type="http://schemas.openxmlformats.org/officeDocument/2006/relationships/image" Target="../media/image153.png"/><Relationship Id="rId159" Type="http://schemas.openxmlformats.org/officeDocument/2006/relationships/image" Target="../media/image174.png"/><Relationship Id="rId170" Type="http://schemas.openxmlformats.org/officeDocument/2006/relationships/image" Target="../media/image185.png"/><Relationship Id="rId191" Type="http://schemas.openxmlformats.org/officeDocument/2006/relationships/image" Target="../media/image206.png"/><Relationship Id="rId205" Type="http://schemas.openxmlformats.org/officeDocument/2006/relationships/image" Target="../media/image220.png"/><Relationship Id="rId226" Type="http://schemas.openxmlformats.org/officeDocument/2006/relationships/image" Target="../media/image241.png"/><Relationship Id="rId107" Type="http://schemas.openxmlformats.org/officeDocument/2006/relationships/image" Target="../media/image122.png"/><Relationship Id="rId11" Type="http://schemas.openxmlformats.org/officeDocument/2006/relationships/image" Target="../media/image26.png"/><Relationship Id="rId32" Type="http://schemas.openxmlformats.org/officeDocument/2006/relationships/image" Target="../media/image47.png"/><Relationship Id="rId53" Type="http://schemas.openxmlformats.org/officeDocument/2006/relationships/image" Target="../media/image68.png"/><Relationship Id="rId74" Type="http://schemas.openxmlformats.org/officeDocument/2006/relationships/image" Target="../media/image89.png"/><Relationship Id="rId128" Type="http://schemas.openxmlformats.org/officeDocument/2006/relationships/image" Target="../media/image143.png"/><Relationship Id="rId149" Type="http://schemas.openxmlformats.org/officeDocument/2006/relationships/image" Target="../media/image164.png"/><Relationship Id="rId5" Type="http://schemas.openxmlformats.org/officeDocument/2006/relationships/image" Target="../media/image20.jpeg"/><Relationship Id="rId95" Type="http://schemas.openxmlformats.org/officeDocument/2006/relationships/image" Target="../media/image110.png"/><Relationship Id="rId160" Type="http://schemas.openxmlformats.org/officeDocument/2006/relationships/image" Target="../media/image175.png"/><Relationship Id="rId181" Type="http://schemas.openxmlformats.org/officeDocument/2006/relationships/image" Target="../media/image196.png"/><Relationship Id="rId216" Type="http://schemas.openxmlformats.org/officeDocument/2006/relationships/image" Target="../media/image231.png"/><Relationship Id="rId22" Type="http://schemas.openxmlformats.org/officeDocument/2006/relationships/image" Target="../media/image37.png"/><Relationship Id="rId43" Type="http://schemas.openxmlformats.org/officeDocument/2006/relationships/image" Target="../media/image58.png"/><Relationship Id="rId64" Type="http://schemas.openxmlformats.org/officeDocument/2006/relationships/image" Target="../media/image79.png"/><Relationship Id="rId118" Type="http://schemas.openxmlformats.org/officeDocument/2006/relationships/image" Target="../media/image133.png"/><Relationship Id="rId139" Type="http://schemas.openxmlformats.org/officeDocument/2006/relationships/image" Target="../media/image154.png"/><Relationship Id="rId85" Type="http://schemas.openxmlformats.org/officeDocument/2006/relationships/image" Target="../media/image100.png"/><Relationship Id="rId150" Type="http://schemas.openxmlformats.org/officeDocument/2006/relationships/image" Target="../media/image165.png"/><Relationship Id="rId171" Type="http://schemas.openxmlformats.org/officeDocument/2006/relationships/image" Target="../media/image186.png"/><Relationship Id="rId192" Type="http://schemas.openxmlformats.org/officeDocument/2006/relationships/image" Target="../media/image207.png"/><Relationship Id="rId206" Type="http://schemas.openxmlformats.org/officeDocument/2006/relationships/image" Target="../media/image221.png"/><Relationship Id="rId227" Type="http://schemas.openxmlformats.org/officeDocument/2006/relationships/image" Target="../media/image242.png"/><Relationship Id="rId12" Type="http://schemas.openxmlformats.org/officeDocument/2006/relationships/image" Target="../media/image27.png"/><Relationship Id="rId33" Type="http://schemas.openxmlformats.org/officeDocument/2006/relationships/image" Target="../media/image48.png"/><Relationship Id="rId108" Type="http://schemas.openxmlformats.org/officeDocument/2006/relationships/image" Target="../media/image123.png"/><Relationship Id="rId129" Type="http://schemas.openxmlformats.org/officeDocument/2006/relationships/image" Target="../media/image144.png"/><Relationship Id="rId54" Type="http://schemas.openxmlformats.org/officeDocument/2006/relationships/image" Target="../media/image69.png"/><Relationship Id="rId75" Type="http://schemas.openxmlformats.org/officeDocument/2006/relationships/image" Target="../media/image90.png"/><Relationship Id="rId96" Type="http://schemas.openxmlformats.org/officeDocument/2006/relationships/image" Target="../media/image111.png"/><Relationship Id="rId140" Type="http://schemas.openxmlformats.org/officeDocument/2006/relationships/image" Target="../media/image155.png"/><Relationship Id="rId161" Type="http://schemas.openxmlformats.org/officeDocument/2006/relationships/image" Target="../media/image176.png"/><Relationship Id="rId182" Type="http://schemas.openxmlformats.org/officeDocument/2006/relationships/image" Target="../media/image197.png"/><Relationship Id="rId217" Type="http://schemas.openxmlformats.org/officeDocument/2006/relationships/image" Target="../media/image232.png"/><Relationship Id="rId6" Type="http://schemas.openxmlformats.org/officeDocument/2006/relationships/image" Target="../media/image21.jpeg"/><Relationship Id="rId23" Type="http://schemas.openxmlformats.org/officeDocument/2006/relationships/image" Target="../media/image38.png"/><Relationship Id="rId119" Type="http://schemas.openxmlformats.org/officeDocument/2006/relationships/image" Target="../media/image134.png"/><Relationship Id="rId44" Type="http://schemas.openxmlformats.org/officeDocument/2006/relationships/image" Target="../media/image59.png"/><Relationship Id="rId65" Type="http://schemas.openxmlformats.org/officeDocument/2006/relationships/image" Target="../media/image80.png"/><Relationship Id="rId86" Type="http://schemas.openxmlformats.org/officeDocument/2006/relationships/image" Target="../media/image101.png"/><Relationship Id="rId130" Type="http://schemas.openxmlformats.org/officeDocument/2006/relationships/image" Target="../media/image145.png"/><Relationship Id="rId151" Type="http://schemas.openxmlformats.org/officeDocument/2006/relationships/image" Target="../media/image166.png"/><Relationship Id="rId172" Type="http://schemas.openxmlformats.org/officeDocument/2006/relationships/image" Target="../media/image187.png"/><Relationship Id="rId193" Type="http://schemas.openxmlformats.org/officeDocument/2006/relationships/image" Target="../media/image208.png"/><Relationship Id="rId207" Type="http://schemas.openxmlformats.org/officeDocument/2006/relationships/image" Target="../media/image222.png"/><Relationship Id="rId228" Type="http://schemas.openxmlformats.org/officeDocument/2006/relationships/image" Target="../media/image243.png"/><Relationship Id="rId13" Type="http://schemas.openxmlformats.org/officeDocument/2006/relationships/image" Target="../media/image28.png"/><Relationship Id="rId109" Type="http://schemas.openxmlformats.org/officeDocument/2006/relationships/image" Target="../media/image124.png"/><Relationship Id="rId34" Type="http://schemas.openxmlformats.org/officeDocument/2006/relationships/image" Target="../media/image49.png"/><Relationship Id="rId55" Type="http://schemas.openxmlformats.org/officeDocument/2006/relationships/image" Target="../media/image70.png"/><Relationship Id="rId76" Type="http://schemas.openxmlformats.org/officeDocument/2006/relationships/image" Target="../media/image91.png"/><Relationship Id="rId97" Type="http://schemas.openxmlformats.org/officeDocument/2006/relationships/image" Target="../media/image112.png"/><Relationship Id="rId120" Type="http://schemas.openxmlformats.org/officeDocument/2006/relationships/image" Target="../media/image135.png"/><Relationship Id="rId141" Type="http://schemas.openxmlformats.org/officeDocument/2006/relationships/image" Target="../media/image156.png"/><Relationship Id="rId7" Type="http://schemas.openxmlformats.org/officeDocument/2006/relationships/image" Target="../media/image22.png"/><Relationship Id="rId162" Type="http://schemas.openxmlformats.org/officeDocument/2006/relationships/image" Target="../media/image177.png"/><Relationship Id="rId183" Type="http://schemas.openxmlformats.org/officeDocument/2006/relationships/image" Target="../media/image198.png"/><Relationship Id="rId218" Type="http://schemas.openxmlformats.org/officeDocument/2006/relationships/image" Target="../media/image233.png"/><Relationship Id="rId24" Type="http://schemas.openxmlformats.org/officeDocument/2006/relationships/image" Target="../media/image39.png"/><Relationship Id="rId45" Type="http://schemas.openxmlformats.org/officeDocument/2006/relationships/image" Target="../media/image60.png"/><Relationship Id="rId66" Type="http://schemas.openxmlformats.org/officeDocument/2006/relationships/image" Target="../media/image81.png"/><Relationship Id="rId87" Type="http://schemas.openxmlformats.org/officeDocument/2006/relationships/image" Target="../media/image102.png"/><Relationship Id="rId110" Type="http://schemas.openxmlformats.org/officeDocument/2006/relationships/image" Target="../media/image125.png"/><Relationship Id="rId131" Type="http://schemas.openxmlformats.org/officeDocument/2006/relationships/image" Target="../media/image146.png"/><Relationship Id="rId152" Type="http://schemas.openxmlformats.org/officeDocument/2006/relationships/image" Target="../media/image167.png"/><Relationship Id="rId173" Type="http://schemas.openxmlformats.org/officeDocument/2006/relationships/image" Target="../media/image188.png"/><Relationship Id="rId194" Type="http://schemas.openxmlformats.org/officeDocument/2006/relationships/image" Target="../media/image209.png"/><Relationship Id="rId208" Type="http://schemas.openxmlformats.org/officeDocument/2006/relationships/image" Target="../media/image223.png"/><Relationship Id="rId229" Type="http://schemas.openxmlformats.org/officeDocument/2006/relationships/image" Target="../media/image244.png"/><Relationship Id="rId14" Type="http://schemas.openxmlformats.org/officeDocument/2006/relationships/image" Target="../media/image29.png"/><Relationship Id="rId35" Type="http://schemas.openxmlformats.org/officeDocument/2006/relationships/image" Target="../media/image50.png"/><Relationship Id="rId56" Type="http://schemas.openxmlformats.org/officeDocument/2006/relationships/image" Target="../media/image71.png"/><Relationship Id="rId77" Type="http://schemas.openxmlformats.org/officeDocument/2006/relationships/image" Target="../media/image92.png"/><Relationship Id="rId100" Type="http://schemas.openxmlformats.org/officeDocument/2006/relationships/image" Target="../media/image115.png"/><Relationship Id="rId8" Type="http://schemas.openxmlformats.org/officeDocument/2006/relationships/image" Target="../media/image23.png"/><Relationship Id="rId98" Type="http://schemas.openxmlformats.org/officeDocument/2006/relationships/image" Target="../media/image113.png"/><Relationship Id="rId121" Type="http://schemas.openxmlformats.org/officeDocument/2006/relationships/image" Target="../media/image136.png"/><Relationship Id="rId142" Type="http://schemas.openxmlformats.org/officeDocument/2006/relationships/image" Target="../media/image157.png"/><Relationship Id="rId163" Type="http://schemas.openxmlformats.org/officeDocument/2006/relationships/image" Target="../media/image178.png"/><Relationship Id="rId184" Type="http://schemas.openxmlformats.org/officeDocument/2006/relationships/image" Target="../media/image199.png"/><Relationship Id="rId219" Type="http://schemas.openxmlformats.org/officeDocument/2006/relationships/image" Target="../media/image234.png"/><Relationship Id="rId230" Type="http://schemas.openxmlformats.org/officeDocument/2006/relationships/image" Target="../media/image245.png"/><Relationship Id="rId25" Type="http://schemas.openxmlformats.org/officeDocument/2006/relationships/image" Target="../media/image40.png"/><Relationship Id="rId46" Type="http://schemas.openxmlformats.org/officeDocument/2006/relationships/image" Target="../media/image61.png"/><Relationship Id="rId67" Type="http://schemas.openxmlformats.org/officeDocument/2006/relationships/image" Target="../media/image82.png"/><Relationship Id="rId116" Type="http://schemas.openxmlformats.org/officeDocument/2006/relationships/image" Target="../media/image131.png"/><Relationship Id="rId137" Type="http://schemas.openxmlformats.org/officeDocument/2006/relationships/image" Target="../media/image152.png"/><Relationship Id="rId158" Type="http://schemas.openxmlformats.org/officeDocument/2006/relationships/image" Target="../media/image173.png"/><Relationship Id="rId20" Type="http://schemas.openxmlformats.org/officeDocument/2006/relationships/image" Target="../media/image35.png"/><Relationship Id="rId41" Type="http://schemas.openxmlformats.org/officeDocument/2006/relationships/image" Target="../media/image56.png"/><Relationship Id="rId62" Type="http://schemas.openxmlformats.org/officeDocument/2006/relationships/image" Target="../media/image77.png"/><Relationship Id="rId83" Type="http://schemas.openxmlformats.org/officeDocument/2006/relationships/image" Target="../media/image98.png"/><Relationship Id="rId88" Type="http://schemas.openxmlformats.org/officeDocument/2006/relationships/image" Target="../media/image103.png"/><Relationship Id="rId111" Type="http://schemas.openxmlformats.org/officeDocument/2006/relationships/image" Target="../media/image126.png"/><Relationship Id="rId132" Type="http://schemas.openxmlformats.org/officeDocument/2006/relationships/image" Target="../media/image147.png"/><Relationship Id="rId153" Type="http://schemas.openxmlformats.org/officeDocument/2006/relationships/image" Target="../media/image168.png"/><Relationship Id="rId174" Type="http://schemas.openxmlformats.org/officeDocument/2006/relationships/image" Target="../media/image189.png"/><Relationship Id="rId179" Type="http://schemas.openxmlformats.org/officeDocument/2006/relationships/image" Target="../media/image194.png"/><Relationship Id="rId195" Type="http://schemas.openxmlformats.org/officeDocument/2006/relationships/image" Target="../media/image210.png"/><Relationship Id="rId209" Type="http://schemas.openxmlformats.org/officeDocument/2006/relationships/image" Target="../media/image224.png"/><Relationship Id="rId190" Type="http://schemas.openxmlformats.org/officeDocument/2006/relationships/image" Target="../media/image205.png"/><Relationship Id="rId204" Type="http://schemas.openxmlformats.org/officeDocument/2006/relationships/image" Target="../media/image219.png"/><Relationship Id="rId220" Type="http://schemas.openxmlformats.org/officeDocument/2006/relationships/image" Target="../media/image235.png"/><Relationship Id="rId225" Type="http://schemas.openxmlformats.org/officeDocument/2006/relationships/image" Target="../media/image240.png"/><Relationship Id="rId15" Type="http://schemas.openxmlformats.org/officeDocument/2006/relationships/image" Target="../media/image30.png"/><Relationship Id="rId36" Type="http://schemas.openxmlformats.org/officeDocument/2006/relationships/image" Target="../media/image51.png"/><Relationship Id="rId57" Type="http://schemas.openxmlformats.org/officeDocument/2006/relationships/image" Target="../media/image72.png"/><Relationship Id="rId106" Type="http://schemas.openxmlformats.org/officeDocument/2006/relationships/image" Target="../media/image121.png"/><Relationship Id="rId127" Type="http://schemas.openxmlformats.org/officeDocument/2006/relationships/image" Target="../media/image142.png"/><Relationship Id="rId10" Type="http://schemas.openxmlformats.org/officeDocument/2006/relationships/image" Target="../media/image25.png"/><Relationship Id="rId31" Type="http://schemas.openxmlformats.org/officeDocument/2006/relationships/image" Target="../media/image46.png"/><Relationship Id="rId52" Type="http://schemas.openxmlformats.org/officeDocument/2006/relationships/image" Target="../media/image67.png"/><Relationship Id="rId73" Type="http://schemas.openxmlformats.org/officeDocument/2006/relationships/image" Target="../media/image88.png"/><Relationship Id="rId78" Type="http://schemas.openxmlformats.org/officeDocument/2006/relationships/image" Target="../media/image93.png"/><Relationship Id="rId94" Type="http://schemas.openxmlformats.org/officeDocument/2006/relationships/image" Target="../media/image109.png"/><Relationship Id="rId99" Type="http://schemas.openxmlformats.org/officeDocument/2006/relationships/image" Target="../media/image114.png"/><Relationship Id="rId101" Type="http://schemas.openxmlformats.org/officeDocument/2006/relationships/image" Target="../media/image116.png"/><Relationship Id="rId122" Type="http://schemas.openxmlformats.org/officeDocument/2006/relationships/image" Target="../media/image137.png"/><Relationship Id="rId143" Type="http://schemas.openxmlformats.org/officeDocument/2006/relationships/image" Target="../media/image158.png"/><Relationship Id="rId148" Type="http://schemas.openxmlformats.org/officeDocument/2006/relationships/image" Target="../media/image163.png"/><Relationship Id="rId164" Type="http://schemas.openxmlformats.org/officeDocument/2006/relationships/image" Target="../media/image179.png"/><Relationship Id="rId169" Type="http://schemas.openxmlformats.org/officeDocument/2006/relationships/image" Target="../media/image184.png"/><Relationship Id="rId185" Type="http://schemas.openxmlformats.org/officeDocument/2006/relationships/image" Target="../media/image200.png"/><Relationship Id="rId4" Type="http://schemas.openxmlformats.org/officeDocument/2006/relationships/image" Target="../media/image19.jpeg"/><Relationship Id="rId9" Type="http://schemas.openxmlformats.org/officeDocument/2006/relationships/image" Target="../media/image24.png"/><Relationship Id="rId180" Type="http://schemas.openxmlformats.org/officeDocument/2006/relationships/image" Target="../media/image195.png"/><Relationship Id="rId210" Type="http://schemas.openxmlformats.org/officeDocument/2006/relationships/image" Target="../media/image225.png"/><Relationship Id="rId215" Type="http://schemas.openxmlformats.org/officeDocument/2006/relationships/image" Target="../media/image230.png"/><Relationship Id="rId26" Type="http://schemas.openxmlformats.org/officeDocument/2006/relationships/image" Target="../media/image41.png"/><Relationship Id="rId231" Type="http://schemas.microsoft.com/office/2007/relationships/hdphoto" Target="../media/hdphoto1.wdp"/><Relationship Id="rId47" Type="http://schemas.openxmlformats.org/officeDocument/2006/relationships/image" Target="../media/image62.png"/><Relationship Id="rId68" Type="http://schemas.openxmlformats.org/officeDocument/2006/relationships/image" Target="../media/image83.png"/><Relationship Id="rId89" Type="http://schemas.openxmlformats.org/officeDocument/2006/relationships/image" Target="../media/image104.png"/><Relationship Id="rId112" Type="http://schemas.openxmlformats.org/officeDocument/2006/relationships/image" Target="../media/image127.png"/><Relationship Id="rId133" Type="http://schemas.openxmlformats.org/officeDocument/2006/relationships/image" Target="../media/image148.png"/><Relationship Id="rId154" Type="http://schemas.openxmlformats.org/officeDocument/2006/relationships/image" Target="../media/image169.png"/><Relationship Id="rId175" Type="http://schemas.openxmlformats.org/officeDocument/2006/relationships/image" Target="../media/image190.png"/><Relationship Id="rId196" Type="http://schemas.openxmlformats.org/officeDocument/2006/relationships/image" Target="../media/image211.png"/><Relationship Id="rId200" Type="http://schemas.openxmlformats.org/officeDocument/2006/relationships/image" Target="../media/image215.png"/><Relationship Id="rId16" Type="http://schemas.openxmlformats.org/officeDocument/2006/relationships/image" Target="../media/image31.png"/><Relationship Id="rId221" Type="http://schemas.openxmlformats.org/officeDocument/2006/relationships/image" Target="../media/image236.png"/><Relationship Id="rId37" Type="http://schemas.openxmlformats.org/officeDocument/2006/relationships/image" Target="../media/image52.png"/><Relationship Id="rId58" Type="http://schemas.openxmlformats.org/officeDocument/2006/relationships/image" Target="../media/image73.png"/><Relationship Id="rId79" Type="http://schemas.openxmlformats.org/officeDocument/2006/relationships/image" Target="../media/image94.png"/><Relationship Id="rId102" Type="http://schemas.openxmlformats.org/officeDocument/2006/relationships/image" Target="../media/image117.png"/><Relationship Id="rId123" Type="http://schemas.openxmlformats.org/officeDocument/2006/relationships/image" Target="../media/image138.png"/><Relationship Id="rId144" Type="http://schemas.openxmlformats.org/officeDocument/2006/relationships/image" Target="../media/image159.png"/><Relationship Id="rId90" Type="http://schemas.openxmlformats.org/officeDocument/2006/relationships/image" Target="../media/image105.png"/><Relationship Id="rId165" Type="http://schemas.openxmlformats.org/officeDocument/2006/relationships/image" Target="../media/image180.png"/><Relationship Id="rId186" Type="http://schemas.openxmlformats.org/officeDocument/2006/relationships/image" Target="../media/image201.png"/><Relationship Id="rId211" Type="http://schemas.openxmlformats.org/officeDocument/2006/relationships/image" Target="../media/image226.png"/><Relationship Id="rId27" Type="http://schemas.openxmlformats.org/officeDocument/2006/relationships/image" Target="../media/image42.png"/><Relationship Id="rId48" Type="http://schemas.openxmlformats.org/officeDocument/2006/relationships/image" Target="../media/image63.png"/><Relationship Id="rId69" Type="http://schemas.openxmlformats.org/officeDocument/2006/relationships/image" Target="../media/image84.png"/><Relationship Id="rId113" Type="http://schemas.openxmlformats.org/officeDocument/2006/relationships/image" Target="../media/image128.png"/><Relationship Id="rId134" Type="http://schemas.openxmlformats.org/officeDocument/2006/relationships/image" Target="../media/image149.png"/><Relationship Id="rId80" Type="http://schemas.openxmlformats.org/officeDocument/2006/relationships/image" Target="../media/image95.png"/><Relationship Id="rId155" Type="http://schemas.openxmlformats.org/officeDocument/2006/relationships/image" Target="../media/image170.png"/><Relationship Id="rId176" Type="http://schemas.openxmlformats.org/officeDocument/2006/relationships/image" Target="../media/image191.png"/><Relationship Id="rId197" Type="http://schemas.openxmlformats.org/officeDocument/2006/relationships/image" Target="../media/image212.png"/><Relationship Id="rId201" Type="http://schemas.openxmlformats.org/officeDocument/2006/relationships/image" Target="../media/image216.png"/><Relationship Id="rId222" Type="http://schemas.openxmlformats.org/officeDocument/2006/relationships/image" Target="../media/image237.png"/><Relationship Id="rId17" Type="http://schemas.openxmlformats.org/officeDocument/2006/relationships/image" Target="../media/image32.png"/><Relationship Id="rId38" Type="http://schemas.openxmlformats.org/officeDocument/2006/relationships/image" Target="../media/image53.png"/><Relationship Id="rId59" Type="http://schemas.openxmlformats.org/officeDocument/2006/relationships/image" Target="../media/image74.png"/><Relationship Id="rId103" Type="http://schemas.openxmlformats.org/officeDocument/2006/relationships/image" Target="../media/image118.png"/><Relationship Id="rId124" Type="http://schemas.openxmlformats.org/officeDocument/2006/relationships/image" Target="../media/image139.png"/><Relationship Id="rId70" Type="http://schemas.openxmlformats.org/officeDocument/2006/relationships/image" Target="../media/image85.png"/><Relationship Id="rId91" Type="http://schemas.openxmlformats.org/officeDocument/2006/relationships/image" Target="../media/image106.png"/><Relationship Id="rId145" Type="http://schemas.openxmlformats.org/officeDocument/2006/relationships/image" Target="../media/image160.png"/><Relationship Id="rId166" Type="http://schemas.openxmlformats.org/officeDocument/2006/relationships/image" Target="../media/image181.png"/><Relationship Id="rId187" Type="http://schemas.openxmlformats.org/officeDocument/2006/relationships/image" Target="../media/image202.png"/><Relationship Id="rId1" Type="http://schemas.openxmlformats.org/officeDocument/2006/relationships/slideLayout" Target="../slideLayouts/slideLayout12.xml"/><Relationship Id="rId212" Type="http://schemas.openxmlformats.org/officeDocument/2006/relationships/image" Target="../media/image227.png"/><Relationship Id="rId28" Type="http://schemas.openxmlformats.org/officeDocument/2006/relationships/image" Target="../media/image43.png"/><Relationship Id="rId49" Type="http://schemas.openxmlformats.org/officeDocument/2006/relationships/image" Target="../media/image64.png"/><Relationship Id="rId114" Type="http://schemas.openxmlformats.org/officeDocument/2006/relationships/image" Target="../media/image129.png"/><Relationship Id="rId60" Type="http://schemas.openxmlformats.org/officeDocument/2006/relationships/image" Target="../media/image75.png"/><Relationship Id="rId81" Type="http://schemas.openxmlformats.org/officeDocument/2006/relationships/image" Target="../media/image96.png"/><Relationship Id="rId135" Type="http://schemas.openxmlformats.org/officeDocument/2006/relationships/image" Target="../media/image150.png"/><Relationship Id="rId156" Type="http://schemas.openxmlformats.org/officeDocument/2006/relationships/image" Target="../media/image171.png"/><Relationship Id="rId177" Type="http://schemas.openxmlformats.org/officeDocument/2006/relationships/image" Target="../media/image192.png"/><Relationship Id="rId198" Type="http://schemas.openxmlformats.org/officeDocument/2006/relationships/image" Target="../media/image213.png"/><Relationship Id="rId202" Type="http://schemas.openxmlformats.org/officeDocument/2006/relationships/image" Target="../media/image217.png"/><Relationship Id="rId223" Type="http://schemas.openxmlformats.org/officeDocument/2006/relationships/image" Target="../media/image238.png"/><Relationship Id="rId18" Type="http://schemas.openxmlformats.org/officeDocument/2006/relationships/image" Target="../media/image33.png"/><Relationship Id="rId39" Type="http://schemas.openxmlformats.org/officeDocument/2006/relationships/image" Target="../media/image54.png"/><Relationship Id="rId50" Type="http://schemas.openxmlformats.org/officeDocument/2006/relationships/image" Target="../media/image65.png"/><Relationship Id="rId104" Type="http://schemas.openxmlformats.org/officeDocument/2006/relationships/image" Target="../media/image119.png"/><Relationship Id="rId125" Type="http://schemas.openxmlformats.org/officeDocument/2006/relationships/image" Target="../media/image140.png"/><Relationship Id="rId146" Type="http://schemas.openxmlformats.org/officeDocument/2006/relationships/image" Target="../media/image161.png"/><Relationship Id="rId167" Type="http://schemas.openxmlformats.org/officeDocument/2006/relationships/image" Target="../media/image182.png"/><Relationship Id="rId188" Type="http://schemas.openxmlformats.org/officeDocument/2006/relationships/image" Target="../media/image203.png"/><Relationship Id="rId71" Type="http://schemas.openxmlformats.org/officeDocument/2006/relationships/image" Target="../media/image86.png"/><Relationship Id="rId92" Type="http://schemas.openxmlformats.org/officeDocument/2006/relationships/image" Target="../media/image107.png"/><Relationship Id="rId213" Type="http://schemas.openxmlformats.org/officeDocument/2006/relationships/image" Target="../media/image228.png"/><Relationship Id="rId2" Type="http://schemas.openxmlformats.org/officeDocument/2006/relationships/image" Target="../media/image17.jpeg"/><Relationship Id="rId29" Type="http://schemas.openxmlformats.org/officeDocument/2006/relationships/image" Target="../media/image44.png"/><Relationship Id="rId40" Type="http://schemas.openxmlformats.org/officeDocument/2006/relationships/image" Target="../media/image55.png"/><Relationship Id="rId115" Type="http://schemas.openxmlformats.org/officeDocument/2006/relationships/image" Target="../media/image130.png"/><Relationship Id="rId136" Type="http://schemas.openxmlformats.org/officeDocument/2006/relationships/image" Target="../media/image151.png"/><Relationship Id="rId157" Type="http://schemas.openxmlformats.org/officeDocument/2006/relationships/image" Target="../media/image172.png"/><Relationship Id="rId178" Type="http://schemas.openxmlformats.org/officeDocument/2006/relationships/image" Target="../media/image193.png"/><Relationship Id="rId61" Type="http://schemas.openxmlformats.org/officeDocument/2006/relationships/image" Target="../media/image76.png"/><Relationship Id="rId82" Type="http://schemas.openxmlformats.org/officeDocument/2006/relationships/image" Target="../media/image97.png"/><Relationship Id="rId199" Type="http://schemas.openxmlformats.org/officeDocument/2006/relationships/image" Target="../media/image214.png"/><Relationship Id="rId203" Type="http://schemas.openxmlformats.org/officeDocument/2006/relationships/image" Target="../media/image218.png"/><Relationship Id="rId19" Type="http://schemas.openxmlformats.org/officeDocument/2006/relationships/image" Target="../media/image34.png"/><Relationship Id="rId224" Type="http://schemas.openxmlformats.org/officeDocument/2006/relationships/image" Target="../media/image239.png"/><Relationship Id="rId30" Type="http://schemas.openxmlformats.org/officeDocument/2006/relationships/image" Target="../media/image45.png"/><Relationship Id="rId105" Type="http://schemas.openxmlformats.org/officeDocument/2006/relationships/image" Target="../media/image120.png"/><Relationship Id="rId126" Type="http://schemas.openxmlformats.org/officeDocument/2006/relationships/image" Target="../media/image141.png"/><Relationship Id="rId147" Type="http://schemas.openxmlformats.org/officeDocument/2006/relationships/image" Target="../media/image162.png"/><Relationship Id="rId168" Type="http://schemas.openxmlformats.org/officeDocument/2006/relationships/image" Target="../media/image183.png"/><Relationship Id="rId51" Type="http://schemas.openxmlformats.org/officeDocument/2006/relationships/image" Target="../media/image66.png"/><Relationship Id="rId72" Type="http://schemas.openxmlformats.org/officeDocument/2006/relationships/image" Target="../media/image87.png"/><Relationship Id="rId93" Type="http://schemas.openxmlformats.org/officeDocument/2006/relationships/image" Target="../media/image108.png"/><Relationship Id="rId189" Type="http://schemas.openxmlformats.org/officeDocument/2006/relationships/image" Target="../media/image204.png"/><Relationship Id="rId3" Type="http://schemas.openxmlformats.org/officeDocument/2006/relationships/image" Target="../media/image18.jpeg"/><Relationship Id="rId214" Type="http://schemas.openxmlformats.org/officeDocument/2006/relationships/image" Target="../media/image22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8.tiff"/><Relationship Id="rId2" Type="http://schemas.openxmlformats.org/officeDocument/2006/relationships/image" Target="../media/image247.tif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tiff"/><Relationship Id="rId2" Type="http://schemas.openxmlformats.org/officeDocument/2006/relationships/image" Target="../media/image249.tif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Caja Mackinder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A crear, para aprender.</a:t>
            </a:r>
          </a:p>
        </p:txBody>
      </p:sp>
    </p:spTree>
    <p:extLst>
      <p:ext uri="{BB962C8B-B14F-4D97-AF65-F5344CB8AC3E}">
        <p14:creationId xmlns:p14="http://schemas.microsoft.com/office/powerpoint/2010/main" val="2635092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7CF4B0-F6FD-D949-B9DA-0E8A69D51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754" y="96058"/>
            <a:ext cx="7899400" cy="3514649"/>
          </a:xfrm>
        </p:spPr>
        <p:txBody>
          <a:bodyPr>
            <a:normAutofit fontScale="90000"/>
          </a:bodyPr>
          <a:lstStyle/>
          <a:p>
            <a:r>
              <a:rPr lang="es-CL" sz="3600" dirty="0">
                <a:solidFill>
                  <a:schemeClr val="tx1"/>
                </a:solidFill>
                <a:latin typeface="+mn-lt"/>
              </a:rPr>
              <a:t>Por ejemplo, para multiplicar 4 x 3, se colocan 3 fichas en 4 cajas pequeñas; luego se comienzan a contar las fichas de la primera caja, colocándolas en la caja grande; esto se repite con las 3 cajitas. En la caja central se van a tener: 3 + 3 + 3 + 3 = 12 fichas.</a:t>
            </a:r>
            <a:br>
              <a:rPr lang="es-CL" dirty="0">
                <a:solidFill>
                  <a:schemeClr val="tx1"/>
                </a:solidFill>
              </a:rPr>
            </a:b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A5D12E-F2E4-4149-81C2-D4E3233BCD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17100000">
            <a:off x="7793183" y="3051393"/>
            <a:ext cx="5847420" cy="769770"/>
          </a:xfrm>
        </p:spPr>
        <p:txBody>
          <a:bodyPr>
            <a:normAutofit fontScale="92500" lnSpcReduction="20000"/>
          </a:bodyPr>
          <a:lstStyle/>
          <a:p>
            <a:r>
              <a:rPr lang="es-CL" sz="6000" dirty="0"/>
              <a:t>  Multiplicando </a:t>
            </a:r>
          </a:p>
        </p:txBody>
      </p:sp>
      <p:pic>
        <p:nvPicPr>
          <p:cNvPr id="5123" name="Picture 3" descr="/var/folders/6g/wwptd5b10v59wv5b2mj10sgm0000gn/T/com.microsoft.Powerpoint/WebArchiveCopyPasteTempFiles/Caja-de-Mackinder-7-1024x265.jpg">
            <a:extLst>
              <a:ext uri="{FF2B5EF4-FFF2-40B4-BE49-F238E27FC236}">
                <a16:creationId xmlns:a16="http://schemas.microsoft.com/office/drawing/2014/main" id="{D68A488A-762E-184E-A3EC-AAAB9E303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37" y="3376247"/>
            <a:ext cx="8881951" cy="229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1E79F1F-C076-114A-BAA1-57D73EDE0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6102" y="597367"/>
            <a:ext cx="372427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100" b="0" i="0" u="none" strike="noStrike" cap="none" normalizeH="0" baseline="0">
              <a:ln>
                <a:noFill/>
              </a:ln>
              <a:solidFill>
                <a:srgbClr val="222222"/>
              </a:solidFill>
              <a:effectLst/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br>
              <a:rPr kumimoji="0" lang="es-CL" altLang="es-CL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s-CL" alt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205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¿</a:t>
            </a:r>
            <a:r>
              <a:rPr lang="en-US" dirty="0" err="1"/>
              <a:t>Què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Caja Mackinder?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5486EAC-3726-3F48-AAAB-5D17881E4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Ayuda a enseñar las operaciones básicas: suma, resta, multiplicación y división. También es usada para separar subconjuntos de conjuntos y hacer sustracción de cardinales; sirve para descomponer y recomponer estructuras aditivas de números.</a:t>
            </a:r>
          </a:p>
        </p:txBody>
      </p:sp>
    </p:spTree>
    <p:extLst>
      <p:ext uri="{BB962C8B-B14F-4D97-AF65-F5344CB8AC3E}">
        <p14:creationId xmlns:p14="http://schemas.microsoft.com/office/powerpoint/2010/main" val="1218179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0FED37-D3C0-D74B-9DE2-5139907EB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431" y="2170479"/>
            <a:ext cx="83439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CL" dirty="0"/>
              <a:t>Materiales que podemos utilizar</a:t>
            </a:r>
          </a:p>
        </p:txBody>
      </p:sp>
    </p:spTree>
    <p:extLst>
      <p:ext uri="{BB962C8B-B14F-4D97-AF65-F5344CB8AC3E}">
        <p14:creationId xmlns:p14="http://schemas.microsoft.com/office/powerpoint/2010/main" val="3953452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Marcador de texto 10"/>
          <p:cNvSpPr>
            <a:spLocks noGrp="1"/>
          </p:cNvSpPr>
          <p:nvPr>
            <p:ph type="body" idx="21"/>
          </p:nvPr>
        </p:nvSpPr>
        <p:spPr>
          <a:xfrm>
            <a:off x="1276713" y="662388"/>
            <a:ext cx="6362352" cy="90985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ctr">
              <a:defRPr sz="2900">
                <a:solidFill>
                  <a:srgbClr val="E63B7A"/>
                </a:solidFill>
              </a:defRPr>
            </a:lvl1pPr>
          </a:lstStyle>
          <a:p>
            <a:r>
              <a:t>RECICLANDO PARA APRENDER </a:t>
            </a:r>
          </a:p>
        </p:txBody>
      </p:sp>
      <p:sp>
        <p:nvSpPr>
          <p:cNvPr id="513" name="Marcador de texto 11"/>
          <p:cNvSpPr>
            <a:spLocks noGrp="1"/>
          </p:cNvSpPr>
          <p:nvPr>
            <p:ph type="body" idx="23"/>
          </p:nvPr>
        </p:nvSpPr>
        <p:spPr>
          <a:xfrm rot="598793">
            <a:off x="9633435" y="4760518"/>
            <a:ext cx="1893838" cy="1884344"/>
          </a:xfrm>
          <a:prstGeom prst="rect">
            <a:avLst/>
          </a:prstGeom>
        </p:spPr>
        <p:txBody>
          <a:bodyPr/>
          <a:lstStyle/>
          <a:p>
            <a:pPr algn="ctr">
              <a:defRPr sz="1200">
                <a:solidFill>
                  <a:srgbClr val="073C65"/>
                </a:solidFill>
                <a:latin typeface="Rockwell"/>
                <a:ea typeface="Rockwell"/>
                <a:cs typeface="Rockwell"/>
                <a:sym typeface="Rockwell"/>
              </a:defRPr>
            </a:pPr>
            <a:endParaRPr dirty="0"/>
          </a:p>
        </p:txBody>
      </p:sp>
      <p:sp>
        <p:nvSpPr>
          <p:cNvPr id="514" name="Dibujo"/>
          <p:cNvSpPr/>
          <p:nvPr/>
        </p:nvSpPr>
        <p:spPr>
          <a:xfrm>
            <a:off x="3645411" y="358421"/>
            <a:ext cx="17484" cy="17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7200" y="14400"/>
                  <a:pt x="14400" y="7200"/>
                  <a:pt x="21600" y="0"/>
                </a:cubicBezTo>
              </a:path>
            </a:pathLst>
          </a:custGeom>
          <a:ln w="25400" cap="rnd">
            <a:solidFill>
              <a:srgbClr val="FFAB01"/>
            </a:solidFill>
          </a:ln>
        </p:spPr>
        <p:txBody>
          <a:bodyPr lIns="45719" rIns="45719"/>
          <a:lstStyle/>
          <a:p>
            <a:pPr marL="228600" indent="-228600" algn="ctr">
              <a:lnSpc>
                <a:spcPct val="90000"/>
              </a:lnSpc>
              <a:spcBef>
                <a:spcPts val="300"/>
              </a:spcBef>
              <a:defRPr sz="1200">
                <a:solidFill>
                  <a:srgbClr val="073C65"/>
                </a:solidFill>
              </a:defRPr>
            </a:pPr>
            <a:endParaRPr/>
          </a:p>
        </p:txBody>
      </p:sp>
      <p:pic>
        <p:nvPicPr>
          <p:cNvPr id="515" name="Imagen" descr="Imagen"/>
          <p:cNvPicPr>
            <a:picLocks noChangeAspect="1"/>
          </p:cNvPicPr>
          <p:nvPr/>
        </p:nvPicPr>
        <p:blipFill>
          <a:blip r:embed="rId2">
            <a:extLst/>
          </a:blip>
          <a:srcRect l="30953" r="10530"/>
          <a:stretch>
            <a:fillRect/>
          </a:stretch>
        </p:blipFill>
        <p:spPr>
          <a:xfrm>
            <a:off x="599403" y="888376"/>
            <a:ext cx="1354027" cy="2313972"/>
          </a:xfrm>
          <a:prstGeom prst="rect">
            <a:avLst/>
          </a:prstGeom>
          <a:ln w="12700">
            <a:miter lim="400000"/>
          </a:ln>
        </p:spPr>
      </p:pic>
      <p:pic>
        <p:nvPicPr>
          <p:cNvPr id="516" name="Imagen" descr="Imagen"/>
          <p:cNvPicPr>
            <a:picLocks noChangeAspect="1"/>
          </p:cNvPicPr>
          <p:nvPr/>
        </p:nvPicPr>
        <p:blipFill>
          <a:blip r:embed="rId3">
            <a:extLst/>
          </a:blip>
          <a:srcRect l="49405" t="7375" r="12245" b="27364"/>
          <a:stretch>
            <a:fillRect/>
          </a:stretch>
        </p:blipFill>
        <p:spPr>
          <a:xfrm>
            <a:off x="4768048" y="1572240"/>
            <a:ext cx="1720541" cy="2193130"/>
          </a:xfrm>
          <a:prstGeom prst="rect">
            <a:avLst/>
          </a:prstGeom>
          <a:ln w="12700">
            <a:miter lim="400000"/>
          </a:ln>
        </p:spPr>
      </p:pic>
      <p:pic>
        <p:nvPicPr>
          <p:cNvPr id="517" name="Imagen" descr="Imagen"/>
          <p:cNvPicPr>
            <a:picLocks noChangeAspect="1"/>
          </p:cNvPicPr>
          <p:nvPr/>
        </p:nvPicPr>
        <p:blipFill>
          <a:blip r:embed="rId4">
            <a:extLst/>
          </a:blip>
          <a:srcRect l="15070" t="4381" r="8762" b="1896"/>
          <a:stretch>
            <a:fillRect/>
          </a:stretch>
        </p:blipFill>
        <p:spPr>
          <a:xfrm>
            <a:off x="4989771" y="4267350"/>
            <a:ext cx="2068565" cy="2068565"/>
          </a:xfrm>
          <a:prstGeom prst="rect">
            <a:avLst/>
          </a:prstGeom>
          <a:ln w="12700">
            <a:miter lim="400000"/>
          </a:ln>
        </p:spPr>
      </p:pic>
      <p:pic>
        <p:nvPicPr>
          <p:cNvPr id="518" name="Imagen" descr="Imagen"/>
          <p:cNvPicPr>
            <a:picLocks noChangeAspect="1"/>
          </p:cNvPicPr>
          <p:nvPr/>
        </p:nvPicPr>
        <p:blipFill>
          <a:blip r:embed="rId5">
            <a:extLst/>
          </a:blip>
          <a:srcRect l="11640" r="21744"/>
          <a:stretch>
            <a:fillRect/>
          </a:stretch>
        </p:blipFill>
        <p:spPr>
          <a:xfrm>
            <a:off x="2348405" y="1990204"/>
            <a:ext cx="1704031" cy="1704031"/>
          </a:xfrm>
          <a:prstGeom prst="rect">
            <a:avLst/>
          </a:prstGeom>
          <a:ln w="12700">
            <a:miter lim="400000"/>
          </a:ln>
        </p:spPr>
      </p:pic>
      <p:pic>
        <p:nvPicPr>
          <p:cNvPr id="519" name="Imagen" descr="Imagen"/>
          <p:cNvPicPr>
            <a:picLocks noChangeAspect="1"/>
          </p:cNvPicPr>
          <p:nvPr/>
        </p:nvPicPr>
        <p:blipFill>
          <a:blip r:embed="rId6">
            <a:extLst/>
          </a:blip>
          <a:srcRect l="3311" t="22252" r="3311" b="22252"/>
          <a:stretch>
            <a:fillRect/>
          </a:stretch>
        </p:blipFill>
        <p:spPr>
          <a:xfrm>
            <a:off x="874506" y="4186123"/>
            <a:ext cx="3140720" cy="1866569"/>
          </a:xfrm>
          <a:prstGeom prst="rect">
            <a:avLst/>
          </a:prstGeom>
          <a:ln w="12700">
            <a:miter lim="400000"/>
          </a:ln>
        </p:spPr>
      </p:pic>
      <p:pic>
        <p:nvPicPr>
          <p:cNvPr id="520" name="Imagen" descr="Imagen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719921">
            <a:off x="9662448" y="4703566"/>
            <a:ext cx="1913177" cy="1913177"/>
          </a:xfrm>
          <a:prstGeom prst="rect">
            <a:avLst/>
          </a:prstGeom>
          <a:ln w="12700">
            <a:miter lim="400000"/>
          </a:ln>
        </p:spPr>
      </p:pic>
      <p:sp>
        <p:nvSpPr>
          <p:cNvPr id="521" name="Buscar"/>
          <p:cNvSpPr/>
          <p:nvPr/>
        </p:nvSpPr>
        <p:spPr>
          <a:xfrm>
            <a:off x="7639361" y="443394"/>
            <a:ext cx="2690926" cy="31539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00" h="21502" extrusionOk="0">
                <a:moveTo>
                  <a:pt x="7928" y="4"/>
                </a:moveTo>
                <a:cubicBezTo>
                  <a:pt x="6343" y="54"/>
                  <a:pt x="4758" y="513"/>
                  <a:pt x="3383" y="1414"/>
                </a:cubicBezTo>
                <a:cubicBezTo>
                  <a:pt x="-286" y="3816"/>
                  <a:pt x="-1098" y="8454"/>
                  <a:pt x="1573" y="11753"/>
                </a:cubicBezTo>
                <a:cubicBezTo>
                  <a:pt x="3866" y="14587"/>
                  <a:pt x="8102" y="15587"/>
                  <a:pt x="11645" y="14130"/>
                </a:cubicBezTo>
                <a:lnTo>
                  <a:pt x="11895" y="14028"/>
                </a:lnTo>
                <a:lnTo>
                  <a:pt x="12039" y="14238"/>
                </a:lnTo>
                <a:cubicBezTo>
                  <a:pt x="12051" y="14256"/>
                  <a:pt x="12060" y="14269"/>
                  <a:pt x="12071" y="14282"/>
                </a:cubicBezTo>
                <a:lnTo>
                  <a:pt x="17686" y="21218"/>
                </a:lnTo>
                <a:cubicBezTo>
                  <a:pt x="17806" y="21366"/>
                  <a:pt x="17984" y="21464"/>
                  <a:pt x="18188" y="21493"/>
                </a:cubicBezTo>
                <a:cubicBezTo>
                  <a:pt x="18392" y="21522"/>
                  <a:pt x="18597" y="21479"/>
                  <a:pt x="18762" y="21371"/>
                </a:cubicBezTo>
                <a:lnTo>
                  <a:pt x="20082" y="20505"/>
                </a:lnTo>
                <a:cubicBezTo>
                  <a:pt x="20425" y="20281"/>
                  <a:pt x="20502" y="19847"/>
                  <a:pt x="20252" y="19538"/>
                </a:cubicBezTo>
                <a:lnTo>
                  <a:pt x="14637" y="12602"/>
                </a:lnTo>
                <a:cubicBezTo>
                  <a:pt x="14613" y="12572"/>
                  <a:pt x="14586" y="12546"/>
                  <a:pt x="14559" y="12521"/>
                </a:cubicBezTo>
                <a:lnTo>
                  <a:pt x="14359" y="12340"/>
                </a:lnTo>
                <a:lnTo>
                  <a:pt x="14540" y="12143"/>
                </a:lnTo>
                <a:cubicBezTo>
                  <a:pt x="16964" y="9533"/>
                  <a:pt x="17103" y="5790"/>
                  <a:pt x="14878" y="3042"/>
                </a:cubicBezTo>
                <a:cubicBezTo>
                  <a:pt x="13209" y="980"/>
                  <a:pt x="10569" y="-78"/>
                  <a:pt x="7928" y="4"/>
                </a:cubicBezTo>
                <a:close/>
                <a:moveTo>
                  <a:pt x="7952" y="1548"/>
                </a:moveTo>
                <a:cubicBezTo>
                  <a:pt x="8377" y="1533"/>
                  <a:pt x="8807" y="1556"/>
                  <a:pt x="9237" y="1617"/>
                </a:cubicBezTo>
                <a:cubicBezTo>
                  <a:pt x="10956" y="1861"/>
                  <a:pt x="12466" y="2690"/>
                  <a:pt x="13488" y="3952"/>
                </a:cubicBezTo>
                <a:cubicBezTo>
                  <a:pt x="15601" y="6562"/>
                  <a:pt x="14959" y="10231"/>
                  <a:pt x="12058" y="12131"/>
                </a:cubicBezTo>
                <a:cubicBezTo>
                  <a:pt x="10904" y="12887"/>
                  <a:pt x="9563" y="13250"/>
                  <a:pt x="8234" y="13250"/>
                </a:cubicBezTo>
                <a:cubicBezTo>
                  <a:pt x="6221" y="13250"/>
                  <a:pt x="4235" y="12415"/>
                  <a:pt x="2963" y="10843"/>
                </a:cubicBezTo>
                <a:cubicBezTo>
                  <a:pt x="850" y="8233"/>
                  <a:pt x="1491" y="4565"/>
                  <a:pt x="4393" y="2665"/>
                </a:cubicBezTo>
                <a:cubicBezTo>
                  <a:pt x="5446" y="1976"/>
                  <a:pt x="6677" y="1593"/>
                  <a:pt x="7952" y="1548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marL="228600" indent="-228600" algn="ctr">
              <a:lnSpc>
                <a:spcPct val="90000"/>
              </a:lnSpc>
              <a:spcBef>
                <a:spcPts val="300"/>
              </a:spcBef>
              <a:defRPr sz="1200">
                <a:solidFill>
                  <a:srgbClr val="073C65"/>
                </a:solidFill>
              </a:defRPr>
            </a:pPr>
            <a:endParaRPr/>
          </a:p>
        </p:txBody>
      </p:sp>
      <p:grpSp>
        <p:nvGrpSpPr>
          <p:cNvPr id="966" name="Dibujo"/>
          <p:cNvGrpSpPr/>
          <p:nvPr/>
        </p:nvGrpSpPr>
        <p:grpSpPr>
          <a:xfrm>
            <a:off x="7667962" y="472393"/>
            <a:ext cx="2686196" cy="3155670"/>
            <a:chOff x="-30464" y="-20468"/>
            <a:chExt cx="2686195" cy="3155668"/>
          </a:xfrm>
        </p:grpSpPr>
        <p:pic>
          <p:nvPicPr>
            <p:cNvPr id="522" name="Línea Figura" descr="Línea Figura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7718" y="511357"/>
              <a:ext cx="201286" cy="492302"/>
            </a:xfrm>
            <a:prstGeom prst="rect">
              <a:avLst/>
            </a:prstGeom>
            <a:effectLst/>
          </p:spPr>
        </p:pic>
        <p:pic>
          <p:nvPicPr>
            <p:cNvPr id="524" name="Línea Figura" descr="Línea Figura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-2704" y="626232"/>
              <a:ext cx="129809" cy="364663"/>
            </a:xfrm>
            <a:prstGeom prst="rect">
              <a:avLst/>
            </a:prstGeom>
            <a:effectLst/>
          </p:spPr>
        </p:pic>
        <p:pic>
          <p:nvPicPr>
            <p:cNvPr id="526" name="Línea Figura" descr="Línea Figura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-5257" y="228001"/>
              <a:ext cx="441247" cy="670995"/>
            </a:xfrm>
            <a:prstGeom prst="rect">
              <a:avLst/>
            </a:prstGeom>
            <a:effectLst/>
          </p:spPr>
        </p:pic>
        <p:pic>
          <p:nvPicPr>
            <p:cNvPr id="528" name="Línea Figura" descr="Línea Figura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66220" y="258145"/>
              <a:ext cx="372322" cy="651062"/>
            </a:xfrm>
            <a:prstGeom prst="rect">
              <a:avLst/>
            </a:prstGeom>
            <a:effectLst/>
          </p:spPr>
        </p:pic>
        <p:pic>
          <p:nvPicPr>
            <p:cNvPr id="530" name="Línea Figura" descr="Línea Figura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63668" y="457749"/>
              <a:ext cx="277869" cy="566332"/>
            </a:xfrm>
            <a:prstGeom prst="rect">
              <a:avLst/>
            </a:prstGeom>
            <a:effectLst/>
          </p:spPr>
        </p:pic>
        <p:pic>
          <p:nvPicPr>
            <p:cNvPr id="532" name="Línea Figura" descr="Línea Figura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73879" y="610915"/>
              <a:ext cx="183417" cy="479538"/>
            </a:xfrm>
            <a:prstGeom prst="rect">
              <a:avLst/>
            </a:prstGeom>
            <a:effectLst/>
          </p:spPr>
        </p:pic>
        <p:pic>
          <p:nvPicPr>
            <p:cNvPr id="534" name="Línea Figura" descr="Línea Figura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86643" y="608362"/>
              <a:ext cx="211497" cy="489749"/>
            </a:xfrm>
            <a:prstGeom prst="rect">
              <a:avLst/>
            </a:prstGeom>
            <a:effectLst/>
          </p:spPr>
        </p:pic>
        <p:pic>
          <p:nvPicPr>
            <p:cNvPr id="536" name="Línea Figura" descr="Línea Figura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99406" y="240764"/>
              <a:ext cx="461669" cy="775659"/>
            </a:xfrm>
            <a:prstGeom prst="rect">
              <a:avLst/>
            </a:prstGeom>
            <a:effectLst/>
          </p:spPr>
        </p:pic>
        <p:pic>
          <p:nvPicPr>
            <p:cNvPr id="538" name="Línea Figura" descr="Línea Figura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01517" y="309689"/>
              <a:ext cx="336583" cy="397849"/>
            </a:xfrm>
            <a:prstGeom prst="rect">
              <a:avLst/>
            </a:prstGeom>
            <a:effectLst/>
          </p:spPr>
        </p:pic>
        <p:pic>
          <p:nvPicPr>
            <p:cNvPr id="540" name="Línea Figura" descr="Línea Figura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27487" y="284161"/>
              <a:ext cx="334030" cy="431035"/>
            </a:xfrm>
            <a:prstGeom prst="rect">
              <a:avLst/>
            </a:prstGeom>
            <a:effectLst/>
          </p:spPr>
        </p:pic>
        <p:pic>
          <p:nvPicPr>
            <p:cNvPr id="542" name="Línea Figura" descr="Línea Figura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73389" y="342875"/>
              <a:ext cx="260490" cy="324670"/>
            </a:xfrm>
            <a:prstGeom prst="rect">
              <a:avLst/>
            </a:prstGeom>
            <a:effectLst/>
          </p:spPr>
        </p:pic>
        <p:pic>
          <p:nvPicPr>
            <p:cNvPr id="544" name="Línea Figura" descr="Línea Figura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86643" y="420309"/>
              <a:ext cx="177160" cy="225963"/>
            </a:xfrm>
            <a:prstGeom prst="rect">
              <a:avLst/>
            </a:prstGeom>
            <a:effectLst/>
          </p:spPr>
        </p:pic>
        <p:pic>
          <p:nvPicPr>
            <p:cNvPr id="546" name="Línea Figura" descr="Línea Figura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78984" y="350533"/>
              <a:ext cx="224262" cy="293186"/>
            </a:xfrm>
            <a:prstGeom prst="rect">
              <a:avLst/>
            </a:prstGeom>
            <a:effectLst/>
          </p:spPr>
        </p:pic>
        <p:pic>
          <p:nvPicPr>
            <p:cNvPr id="548" name="Línea Figura" descr="Línea Figura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22824" y="393930"/>
              <a:ext cx="244683" cy="379980"/>
            </a:xfrm>
            <a:prstGeom prst="rect">
              <a:avLst/>
            </a:prstGeom>
            <a:effectLst/>
          </p:spPr>
        </p:pic>
        <p:pic>
          <p:nvPicPr>
            <p:cNvPr id="550" name="Línea Figura" descr="Línea Figura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-12744" y="567518"/>
              <a:ext cx="185799" cy="619940"/>
            </a:xfrm>
            <a:prstGeom prst="rect">
              <a:avLst/>
            </a:prstGeom>
            <a:effectLst/>
          </p:spPr>
        </p:pic>
        <p:pic>
          <p:nvPicPr>
            <p:cNvPr id="552" name="Línea Figura" descr="Línea Figura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-20573" y="781950"/>
              <a:ext cx="119598" cy="412409"/>
            </a:xfrm>
            <a:prstGeom prst="rect">
              <a:avLst/>
            </a:prstGeom>
            <a:effectLst/>
          </p:spPr>
        </p:pic>
        <p:pic>
          <p:nvPicPr>
            <p:cNvPr id="554" name="Línea Figura" descr="Línea Figura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-29083" y="830453"/>
              <a:ext cx="102580" cy="323819"/>
            </a:xfrm>
            <a:prstGeom prst="rect">
              <a:avLst/>
            </a:prstGeom>
            <a:effectLst/>
          </p:spPr>
        </p:pic>
        <p:pic>
          <p:nvPicPr>
            <p:cNvPr id="556" name="Línea Figura" descr="Línea Figura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-30465" y="863639"/>
              <a:ext cx="110271" cy="469131"/>
            </a:xfrm>
            <a:prstGeom prst="rect">
              <a:avLst/>
            </a:prstGeom>
            <a:effectLst/>
          </p:spPr>
        </p:pic>
        <p:pic>
          <p:nvPicPr>
            <p:cNvPr id="558" name="Línea Figura" descr="Línea Figura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-10382" y="1090835"/>
              <a:ext cx="178331" cy="494854"/>
            </a:xfrm>
            <a:prstGeom prst="rect">
              <a:avLst/>
            </a:prstGeom>
            <a:effectLst/>
          </p:spPr>
        </p:pic>
        <p:pic>
          <p:nvPicPr>
            <p:cNvPr id="560" name="Línea Figura" descr="Línea Figura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52280" y="891719"/>
              <a:ext cx="130986" cy="571437"/>
            </a:xfrm>
            <a:prstGeom prst="rect">
              <a:avLst/>
            </a:prstGeom>
            <a:effectLst/>
          </p:spPr>
        </p:pic>
        <p:pic>
          <p:nvPicPr>
            <p:cNvPr id="562" name="Línea Figura" descr="Línea Figura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25851" y="919800"/>
              <a:ext cx="175284" cy="630150"/>
            </a:xfrm>
            <a:prstGeom prst="rect">
              <a:avLst/>
            </a:prstGeom>
            <a:effectLst/>
          </p:spPr>
        </p:pic>
        <p:pic>
          <p:nvPicPr>
            <p:cNvPr id="564" name="Línea Figura" descr="Línea Figura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05680" y="894272"/>
              <a:ext cx="87797" cy="451457"/>
            </a:xfrm>
            <a:prstGeom prst="rect">
              <a:avLst/>
            </a:prstGeom>
            <a:effectLst/>
          </p:spPr>
        </p:pic>
        <p:pic>
          <p:nvPicPr>
            <p:cNvPr id="566" name="Línea Figura" descr="Línea Figura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92920" y="896825"/>
              <a:ext cx="169481" cy="561226"/>
            </a:xfrm>
            <a:prstGeom prst="rect">
              <a:avLst/>
            </a:prstGeom>
            <a:effectLst/>
          </p:spPr>
        </p:pic>
        <p:pic>
          <p:nvPicPr>
            <p:cNvPr id="568" name="Línea Figura" descr="Línea Figura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91023" y="1093387"/>
              <a:ext cx="193804" cy="423176"/>
            </a:xfrm>
            <a:prstGeom prst="rect">
              <a:avLst/>
            </a:prstGeom>
            <a:effectLst/>
          </p:spPr>
        </p:pic>
        <p:pic>
          <p:nvPicPr>
            <p:cNvPr id="570" name="Línea Figura" descr="Línea Figura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223583" y="1470779"/>
              <a:ext cx="121819" cy="150440"/>
            </a:xfrm>
            <a:prstGeom prst="rect">
              <a:avLst/>
            </a:prstGeom>
            <a:effectLst/>
          </p:spPr>
        </p:pic>
        <p:pic>
          <p:nvPicPr>
            <p:cNvPr id="572" name="Línea Figura" descr="Línea Figura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09617" y="1180181"/>
              <a:ext cx="247237" cy="528739"/>
            </a:xfrm>
            <a:prstGeom prst="rect">
              <a:avLst/>
            </a:prstGeom>
            <a:effectLst/>
          </p:spPr>
        </p:pic>
        <p:pic>
          <p:nvPicPr>
            <p:cNvPr id="574" name="Línea Figura" descr="Línea Figura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66220" y="1215920"/>
              <a:ext cx="285549" cy="489554"/>
            </a:xfrm>
            <a:prstGeom prst="rect">
              <a:avLst/>
            </a:prstGeom>
            <a:effectLst/>
          </p:spPr>
        </p:pic>
        <p:pic>
          <p:nvPicPr>
            <p:cNvPr id="576" name="Línea Figura" descr="Línea Figura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2402" y="1213367"/>
              <a:ext cx="188522" cy="344241"/>
            </a:xfrm>
            <a:prstGeom prst="rect">
              <a:avLst/>
            </a:prstGeom>
            <a:effectLst/>
          </p:spPr>
        </p:pic>
        <p:pic>
          <p:nvPicPr>
            <p:cNvPr id="578" name="Línea Figura" descr="Línea Figura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4954" y="1233790"/>
              <a:ext cx="147679" cy="265105"/>
            </a:xfrm>
            <a:prstGeom prst="rect">
              <a:avLst/>
            </a:prstGeom>
            <a:effectLst/>
          </p:spPr>
        </p:pic>
        <p:pic>
          <p:nvPicPr>
            <p:cNvPr id="580" name="Línea Figura" descr="Línea Figura"/>
            <p:cNvPicPr>
              <a:picLocks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2802" y="1246553"/>
              <a:ext cx="139253" cy="247691"/>
            </a:xfrm>
            <a:prstGeom prst="rect">
              <a:avLst/>
            </a:prstGeom>
            <a:effectLst/>
          </p:spPr>
        </p:pic>
        <p:pic>
          <p:nvPicPr>
            <p:cNvPr id="582" name="Línea Figura" descr="Línea Figura"/>
            <p:cNvPicPr>
              <a:picLocks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4954" y="1269528"/>
              <a:ext cx="234487" cy="373173"/>
            </a:xfrm>
            <a:prstGeom prst="rect">
              <a:avLst/>
            </a:prstGeom>
            <a:effectLst/>
          </p:spPr>
        </p:pic>
        <p:pic>
          <p:nvPicPr>
            <p:cNvPr id="584" name="Línea Figura" descr="Línea Figura"/>
            <p:cNvPicPr>
              <a:picLocks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61115" y="1386955"/>
              <a:ext cx="241752" cy="345839"/>
            </a:xfrm>
            <a:prstGeom prst="rect">
              <a:avLst/>
            </a:prstGeom>
            <a:effectLst/>
          </p:spPr>
        </p:pic>
        <p:pic>
          <p:nvPicPr>
            <p:cNvPr id="586" name="Línea Figura" descr="Línea Figura"/>
            <p:cNvPicPr>
              <a:picLocks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75737" y="1435458"/>
              <a:ext cx="163916" cy="242622"/>
            </a:xfrm>
            <a:prstGeom prst="rect">
              <a:avLst/>
            </a:prstGeom>
            <a:effectLst/>
          </p:spPr>
        </p:pic>
        <p:pic>
          <p:nvPicPr>
            <p:cNvPr id="588" name="Línea Figura" descr="Línea Figura"/>
            <p:cNvPicPr>
              <a:picLocks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73879" y="1468644"/>
              <a:ext cx="242131" cy="311055"/>
            </a:xfrm>
            <a:prstGeom prst="rect">
              <a:avLst/>
            </a:prstGeom>
            <a:effectLst/>
          </p:spPr>
        </p:pic>
        <p:pic>
          <p:nvPicPr>
            <p:cNvPr id="590" name="Línea Figura" descr="Línea Figura"/>
            <p:cNvPicPr>
              <a:picLocks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96854" y="1466091"/>
              <a:ext cx="219121" cy="321721"/>
            </a:xfrm>
            <a:prstGeom prst="rect">
              <a:avLst/>
            </a:prstGeom>
            <a:effectLst/>
          </p:spPr>
        </p:pic>
        <p:pic>
          <p:nvPicPr>
            <p:cNvPr id="592" name="Línea Figura" descr="Línea Figura"/>
            <p:cNvPicPr>
              <a:picLocks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09617" y="1537568"/>
              <a:ext cx="260041" cy="305550"/>
            </a:xfrm>
            <a:prstGeom prst="rect">
              <a:avLst/>
            </a:prstGeom>
            <a:effectLst/>
          </p:spPr>
        </p:pic>
        <p:pic>
          <p:nvPicPr>
            <p:cNvPr id="594" name="Línea Figura" descr="Línea Figura"/>
            <p:cNvPicPr>
              <a:picLocks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188558" y="1646354"/>
              <a:ext cx="303593" cy="291617"/>
            </a:xfrm>
            <a:prstGeom prst="rect">
              <a:avLst/>
            </a:prstGeom>
            <a:effectLst/>
          </p:spPr>
        </p:pic>
        <p:pic>
          <p:nvPicPr>
            <p:cNvPr id="596" name="Línea Figura" descr="Línea Figura"/>
            <p:cNvPicPr>
              <a:picLocks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112170" y="1432905"/>
              <a:ext cx="408061" cy="459116"/>
            </a:xfrm>
            <a:prstGeom prst="rect">
              <a:avLst/>
            </a:prstGeom>
            <a:effectLst/>
          </p:spPr>
        </p:pic>
        <p:pic>
          <p:nvPicPr>
            <p:cNvPr id="598" name="Línea Figura" descr="Línea Figura"/>
            <p:cNvPicPr>
              <a:picLocks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175989" y="1450774"/>
              <a:ext cx="349347" cy="402955"/>
            </a:xfrm>
            <a:prstGeom prst="rect">
              <a:avLst/>
            </a:prstGeom>
            <a:effectLst/>
          </p:spPr>
        </p:pic>
        <p:pic>
          <p:nvPicPr>
            <p:cNvPr id="600" name="Línea Figura" descr="Línea Figura"/>
            <p:cNvPicPr>
              <a:picLocks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198964" y="1435458"/>
              <a:ext cx="114915" cy="130747"/>
            </a:xfrm>
            <a:prstGeom prst="rect">
              <a:avLst/>
            </a:prstGeom>
            <a:effectLst/>
          </p:spPr>
        </p:pic>
        <p:pic>
          <p:nvPicPr>
            <p:cNvPr id="602" name="Línea Figura" descr="Línea Figura"/>
            <p:cNvPicPr>
              <a:picLocks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427482" y="1714659"/>
              <a:ext cx="95302" cy="95673"/>
            </a:xfrm>
            <a:prstGeom prst="rect">
              <a:avLst/>
            </a:prstGeom>
            <a:effectLst/>
          </p:spPr>
        </p:pic>
        <p:pic>
          <p:nvPicPr>
            <p:cNvPr id="604" name="Línea Figura" descr="Línea Figura"/>
            <p:cNvPicPr>
              <a:picLocks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242361" y="1512041"/>
              <a:ext cx="201567" cy="218683"/>
            </a:xfrm>
            <a:prstGeom prst="rect">
              <a:avLst/>
            </a:prstGeom>
            <a:effectLst/>
          </p:spPr>
        </p:pic>
        <p:pic>
          <p:nvPicPr>
            <p:cNvPr id="606" name="Línea Figura" descr="Línea Figura"/>
            <p:cNvPicPr>
              <a:picLocks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439254" y="1718707"/>
              <a:ext cx="252011" cy="206500"/>
            </a:xfrm>
            <a:prstGeom prst="rect">
              <a:avLst/>
            </a:prstGeom>
            <a:effectLst/>
          </p:spPr>
        </p:pic>
        <p:pic>
          <p:nvPicPr>
            <p:cNvPr id="608" name="Línea Figura" descr="Línea Figura"/>
            <p:cNvPicPr>
              <a:picLocks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280653" y="1624362"/>
              <a:ext cx="385085" cy="344242"/>
            </a:xfrm>
            <a:prstGeom prst="rect">
              <a:avLst/>
            </a:prstGeom>
            <a:effectLst/>
          </p:spPr>
        </p:pic>
        <p:pic>
          <p:nvPicPr>
            <p:cNvPr id="610" name="Línea Figura" descr="Línea Figura"/>
            <p:cNvPicPr>
              <a:picLocks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270442" y="1685629"/>
              <a:ext cx="374164" cy="329775"/>
            </a:xfrm>
            <a:prstGeom prst="rect">
              <a:avLst/>
            </a:prstGeom>
            <a:effectLst/>
          </p:spPr>
        </p:pic>
        <p:pic>
          <p:nvPicPr>
            <p:cNvPr id="612" name="Línea Figura" descr="Línea Figura"/>
            <p:cNvPicPr>
              <a:picLocks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257678" y="1703498"/>
              <a:ext cx="402954" cy="334030"/>
            </a:xfrm>
            <a:prstGeom prst="rect">
              <a:avLst/>
            </a:prstGeom>
            <a:effectLst/>
          </p:spPr>
        </p:pic>
        <p:pic>
          <p:nvPicPr>
            <p:cNvPr id="614" name="Línea Figura" descr="Línea Figura"/>
            <p:cNvPicPr>
              <a:picLocks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232150" y="1675418"/>
              <a:ext cx="471880" cy="385085"/>
            </a:xfrm>
            <a:prstGeom prst="rect">
              <a:avLst/>
            </a:prstGeom>
            <a:effectLst/>
          </p:spPr>
        </p:pic>
        <p:pic>
          <p:nvPicPr>
            <p:cNvPr id="616" name="Línea Figura" descr="Línea Figura"/>
            <p:cNvPicPr>
              <a:picLocks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505296" y="1879639"/>
              <a:ext cx="424228" cy="228900"/>
            </a:xfrm>
            <a:prstGeom prst="rect">
              <a:avLst/>
            </a:prstGeom>
            <a:effectLst/>
          </p:spPr>
        </p:pic>
        <p:pic>
          <p:nvPicPr>
            <p:cNvPr id="618" name="Línea Figura" descr="Línea Figura"/>
            <p:cNvPicPr>
              <a:picLocks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502743" y="1905166"/>
              <a:ext cx="382533" cy="219156"/>
            </a:xfrm>
            <a:prstGeom prst="rect">
              <a:avLst/>
            </a:prstGeom>
            <a:effectLst/>
          </p:spPr>
        </p:pic>
        <p:pic>
          <p:nvPicPr>
            <p:cNvPr id="620" name="Línea Figura" descr="Línea Figura"/>
            <p:cNvPicPr>
              <a:picLocks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551246" y="1930694"/>
              <a:ext cx="415718" cy="185970"/>
            </a:xfrm>
            <a:prstGeom prst="rect">
              <a:avLst/>
            </a:prstGeom>
            <a:effectLst/>
          </p:spPr>
        </p:pic>
        <p:pic>
          <p:nvPicPr>
            <p:cNvPr id="622" name="Línea Figura" descr="Línea Figura"/>
            <p:cNvPicPr>
              <a:picLocks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478918" y="1807966"/>
              <a:ext cx="386787" cy="225836"/>
            </a:xfrm>
            <a:prstGeom prst="rect">
              <a:avLst/>
            </a:prstGeom>
            <a:effectLst/>
          </p:spPr>
        </p:pic>
        <p:pic>
          <p:nvPicPr>
            <p:cNvPr id="624" name="Línea Figura" descr="Línea Figura"/>
            <p:cNvPicPr>
              <a:picLocks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489979" y="1787739"/>
              <a:ext cx="420824" cy="226814"/>
            </a:xfrm>
            <a:prstGeom prst="rect">
              <a:avLst/>
            </a:prstGeom>
            <a:effectLst/>
          </p:spPr>
        </p:pic>
        <p:pic>
          <p:nvPicPr>
            <p:cNvPr id="626" name="Línea Figura" descr="Línea Figura"/>
            <p:cNvPicPr>
              <a:picLocks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518060" y="1792845"/>
              <a:ext cx="474432" cy="206392"/>
            </a:xfrm>
            <a:prstGeom prst="rect">
              <a:avLst/>
            </a:prstGeom>
            <a:effectLst/>
          </p:spPr>
        </p:pic>
        <p:pic>
          <p:nvPicPr>
            <p:cNvPr id="628" name="Línea Figura" descr="Línea Figura"/>
            <p:cNvPicPr>
              <a:picLocks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586985" y="1851558"/>
              <a:ext cx="568884" cy="188523"/>
            </a:xfrm>
            <a:prstGeom prst="rect">
              <a:avLst/>
            </a:prstGeom>
            <a:effectLst/>
          </p:spPr>
        </p:pic>
        <p:pic>
          <p:nvPicPr>
            <p:cNvPr id="630" name="Línea Figura" descr="Línea Figura"/>
            <p:cNvPicPr>
              <a:picLocks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673779" y="1907719"/>
              <a:ext cx="436140" cy="170248"/>
            </a:xfrm>
            <a:prstGeom prst="rect">
              <a:avLst/>
            </a:prstGeom>
            <a:effectLst/>
          </p:spPr>
        </p:pic>
        <p:pic>
          <p:nvPicPr>
            <p:cNvPr id="632" name="Línea Figura" descr="Línea Figura"/>
            <p:cNvPicPr>
              <a:picLocks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625276" y="1892402"/>
              <a:ext cx="465923" cy="203669"/>
            </a:xfrm>
            <a:prstGeom prst="rect">
              <a:avLst/>
            </a:prstGeom>
            <a:effectLst/>
          </p:spPr>
        </p:pic>
        <p:pic>
          <p:nvPicPr>
            <p:cNvPr id="634" name="Línea Figura" descr="Línea Figura"/>
            <p:cNvPicPr>
              <a:picLocks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706049" y="1961327"/>
              <a:ext cx="424292" cy="179701"/>
            </a:xfrm>
            <a:prstGeom prst="rect">
              <a:avLst/>
            </a:prstGeom>
            <a:effectLst/>
          </p:spPr>
        </p:pic>
        <p:pic>
          <p:nvPicPr>
            <p:cNvPr id="636" name="Línea Figura" descr="Línea Figura"/>
            <p:cNvPicPr>
              <a:picLocks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709517" y="2004724"/>
              <a:ext cx="431035" cy="143776"/>
            </a:xfrm>
            <a:prstGeom prst="rect">
              <a:avLst/>
            </a:prstGeom>
            <a:effectLst/>
          </p:spPr>
        </p:pic>
        <p:pic>
          <p:nvPicPr>
            <p:cNvPr id="638" name="Línea Figura" descr="Línea Figura"/>
            <p:cNvPicPr>
              <a:picLocks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382763" y="120784"/>
              <a:ext cx="385085" cy="257448"/>
            </a:xfrm>
            <a:prstGeom prst="rect">
              <a:avLst/>
            </a:prstGeom>
            <a:effectLst/>
          </p:spPr>
        </p:pic>
        <p:pic>
          <p:nvPicPr>
            <p:cNvPr id="640" name="Línea Figura" descr="Línea Figura"/>
            <p:cNvPicPr>
              <a:picLocks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301075" y="85046"/>
              <a:ext cx="448905" cy="321266"/>
            </a:xfrm>
            <a:prstGeom prst="rect">
              <a:avLst/>
            </a:prstGeom>
            <a:effectLst/>
          </p:spPr>
        </p:pic>
        <p:pic>
          <p:nvPicPr>
            <p:cNvPr id="642" name="Línea Figura" descr="Línea Figura"/>
            <p:cNvPicPr>
              <a:picLocks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339366" y="74835"/>
              <a:ext cx="364664" cy="267658"/>
            </a:xfrm>
            <a:prstGeom prst="rect">
              <a:avLst/>
            </a:prstGeom>
            <a:effectLst/>
          </p:spPr>
        </p:pic>
        <p:pic>
          <p:nvPicPr>
            <p:cNvPr id="644" name="Línea Figura" descr="Línea Figura"/>
            <p:cNvPicPr>
              <a:picLocks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252572" y="49307"/>
              <a:ext cx="479538" cy="336583"/>
            </a:xfrm>
            <a:prstGeom prst="rect">
              <a:avLst/>
            </a:prstGeom>
            <a:effectLst/>
          </p:spPr>
        </p:pic>
        <p:pic>
          <p:nvPicPr>
            <p:cNvPr id="646" name="Línea Figura" descr="Línea Figura"/>
            <p:cNvPicPr>
              <a:picLocks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413396" y="3357"/>
              <a:ext cx="602071" cy="275317"/>
            </a:xfrm>
            <a:prstGeom prst="rect">
              <a:avLst/>
            </a:prstGeom>
            <a:effectLst/>
          </p:spPr>
        </p:pic>
        <p:pic>
          <p:nvPicPr>
            <p:cNvPr id="648" name="Línea Figura" descr="Línea Figura"/>
            <p:cNvPicPr>
              <a:picLocks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553798" y="4982"/>
              <a:ext cx="312223" cy="184344"/>
            </a:xfrm>
            <a:prstGeom prst="rect">
              <a:avLst/>
            </a:prstGeom>
            <a:effectLst/>
          </p:spPr>
        </p:pic>
        <p:pic>
          <p:nvPicPr>
            <p:cNvPr id="650" name="Línea Figura" descr="Línea Figura"/>
            <p:cNvPicPr>
              <a:picLocks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942529" y="-20469"/>
              <a:ext cx="108677" cy="77051"/>
            </a:xfrm>
            <a:prstGeom prst="rect">
              <a:avLst/>
            </a:prstGeom>
            <a:effectLst/>
          </p:spPr>
        </p:pic>
        <p:pic>
          <p:nvPicPr>
            <p:cNvPr id="652" name="Línea Figura" descr="Línea Figura"/>
            <p:cNvPicPr>
              <a:picLocks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390422" y="90151"/>
              <a:ext cx="497407" cy="323819"/>
            </a:xfrm>
            <a:prstGeom prst="rect">
              <a:avLst/>
            </a:prstGeom>
            <a:effectLst/>
          </p:spPr>
        </p:pic>
        <p:pic>
          <p:nvPicPr>
            <p:cNvPr id="654" name="Línea Figura" descr="Línea Figura"/>
            <p:cNvPicPr>
              <a:picLocks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357236" y="153970"/>
              <a:ext cx="499960" cy="293186"/>
            </a:xfrm>
            <a:prstGeom prst="rect">
              <a:avLst/>
            </a:prstGeom>
            <a:effectLst/>
          </p:spPr>
        </p:pic>
        <p:pic>
          <p:nvPicPr>
            <p:cNvPr id="656" name="Línea Figura" descr="Línea Figura"/>
            <p:cNvPicPr>
              <a:picLocks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367447" y="151418"/>
              <a:ext cx="469327" cy="277869"/>
            </a:xfrm>
            <a:prstGeom prst="rect">
              <a:avLst/>
            </a:prstGeom>
            <a:effectLst/>
          </p:spPr>
        </p:pic>
        <p:pic>
          <p:nvPicPr>
            <p:cNvPr id="658" name="Línea Figura" descr="Línea Figura"/>
            <p:cNvPicPr>
              <a:picLocks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747808" y="118232"/>
              <a:ext cx="295739" cy="111939"/>
            </a:xfrm>
            <a:prstGeom prst="rect">
              <a:avLst/>
            </a:prstGeom>
            <a:effectLst/>
          </p:spPr>
        </p:pic>
        <p:pic>
          <p:nvPicPr>
            <p:cNvPr id="660" name="Línea Figura" descr="Línea Figura"/>
            <p:cNvPicPr>
              <a:picLocks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732492" y="90151"/>
              <a:ext cx="372322" cy="165548"/>
            </a:xfrm>
            <a:prstGeom prst="rect">
              <a:avLst/>
            </a:prstGeom>
            <a:effectLst/>
          </p:spPr>
        </p:pic>
        <p:pic>
          <p:nvPicPr>
            <p:cNvPr id="662" name="Línea Figura" descr="Línea Figura"/>
            <p:cNvPicPr>
              <a:picLocks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625276" y="28885"/>
              <a:ext cx="413166" cy="155337"/>
            </a:xfrm>
            <a:prstGeom prst="rect">
              <a:avLst/>
            </a:prstGeom>
            <a:effectLst/>
          </p:spPr>
        </p:pic>
        <p:pic>
          <p:nvPicPr>
            <p:cNvPr id="664" name="Línea Figura" descr="Línea Figura"/>
            <p:cNvPicPr>
              <a:picLocks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704412" y="26332"/>
              <a:ext cx="499959" cy="124704"/>
            </a:xfrm>
            <a:prstGeom prst="rect">
              <a:avLst/>
            </a:prstGeom>
            <a:effectLst/>
          </p:spPr>
        </p:pic>
        <p:pic>
          <p:nvPicPr>
            <p:cNvPr id="666" name="Línea Figura" descr="Línea Figura"/>
            <p:cNvPicPr>
              <a:picLocks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855024" y="82493"/>
              <a:ext cx="423378" cy="94070"/>
            </a:xfrm>
            <a:prstGeom prst="rect">
              <a:avLst/>
            </a:prstGeom>
            <a:effectLst/>
          </p:spPr>
        </p:pic>
        <p:pic>
          <p:nvPicPr>
            <p:cNvPr id="668" name="Línea Figura" descr="Línea Figura"/>
            <p:cNvPicPr>
              <a:picLocks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921396" y="118232"/>
              <a:ext cx="367217" cy="81306"/>
            </a:xfrm>
            <a:prstGeom prst="rect">
              <a:avLst/>
            </a:prstGeom>
            <a:effectLst/>
          </p:spPr>
        </p:pic>
        <p:pic>
          <p:nvPicPr>
            <p:cNvPr id="670" name="Línea Figura" descr="Línea Figura"/>
            <p:cNvPicPr>
              <a:picLocks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1036271" y="102915"/>
              <a:ext cx="433588" cy="170653"/>
            </a:xfrm>
            <a:prstGeom prst="rect">
              <a:avLst/>
            </a:prstGeom>
            <a:effectLst/>
          </p:spPr>
        </p:pic>
        <p:pic>
          <p:nvPicPr>
            <p:cNvPr id="672" name="Línea Figura" descr="Línea Figura"/>
            <p:cNvPicPr>
              <a:picLocks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964794" y="18674"/>
              <a:ext cx="336387" cy="96623"/>
            </a:xfrm>
            <a:prstGeom prst="rect">
              <a:avLst/>
            </a:prstGeom>
            <a:effectLst/>
          </p:spPr>
        </p:pic>
        <p:pic>
          <p:nvPicPr>
            <p:cNvPr id="674" name="Línea Figura" descr="Línea Figura"/>
            <p:cNvPicPr>
              <a:picLocks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954583" y="-4321"/>
              <a:ext cx="252341" cy="86432"/>
            </a:xfrm>
            <a:prstGeom prst="rect">
              <a:avLst/>
            </a:prstGeom>
            <a:effectLst/>
          </p:spPr>
        </p:pic>
        <p:pic>
          <p:nvPicPr>
            <p:cNvPr id="676" name="Línea Figura" descr="Línea Figura"/>
            <p:cNvPicPr>
              <a:picLocks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952030" y="-11980"/>
              <a:ext cx="420824" cy="129830"/>
            </a:xfrm>
            <a:prstGeom prst="rect">
              <a:avLst/>
            </a:prstGeom>
            <a:effectLst/>
          </p:spPr>
        </p:pic>
        <p:pic>
          <p:nvPicPr>
            <p:cNvPr id="678" name="Línea Figura" descr="Línea Figura"/>
            <p:cNvPicPr>
              <a:picLocks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1077115" y="-6570"/>
              <a:ext cx="405508" cy="149947"/>
            </a:xfrm>
            <a:prstGeom prst="rect">
              <a:avLst/>
            </a:prstGeom>
            <a:effectLst/>
          </p:spPr>
        </p:pic>
        <p:pic>
          <p:nvPicPr>
            <p:cNvPr id="680" name="Línea Figura" descr="Línea Figura"/>
            <p:cNvPicPr>
              <a:picLocks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1237939" y="16121"/>
              <a:ext cx="522935" cy="288081"/>
            </a:xfrm>
            <a:prstGeom prst="rect">
              <a:avLst/>
            </a:prstGeom>
            <a:effectLst/>
          </p:spPr>
        </p:pic>
        <p:pic>
          <p:nvPicPr>
            <p:cNvPr id="682" name="Línea Figura" descr="Línea Figura"/>
            <p:cNvPicPr>
              <a:picLocks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1148592" y="60202"/>
              <a:ext cx="477440" cy="196348"/>
            </a:xfrm>
            <a:prstGeom prst="rect">
              <a:avLst/>
            </a:prstGeom>
            <a:effectLst/>
          </p:spPr>
        </p:pic>
        <p:pic>
          <p:nvPicPr>
            <p:cNvPr id="684" name="Línea Figura" descr="Línea Figura"/>
            <p:cNvPicPr>
              <a:picLocks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1138381" y="87598"/>
              <a:ext cx="548463" cy="257448"/>
            </a:xfrm>
            <a:prstGeom prst="rect">
              <a:avLst/>
            </a:prstGeom>
            <a:effectLst/>
          </p:spPr>
        </p:pic>
        <p:pic>
          <p:nvPicPr>
            <p:cNvPr id="686" name="Línea Figura" descr="Línea Figura"/>
            <p:cNvPicPr>
              <a:picLocks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1038824" y="110573"/>
              <a:ext cx="436140" cy="129517"/>
            </a:xfrm>
            <a:prstGeom prst="rect">
              <a:avLst/>
            </a:prstGeom>
            <a:effectLst/>
          </p:spPr>
        </p:pic>
        <p:pic>
          <p:nvPicPr>
            <p:cNvPr id="688" name="Línea Figura" descr="Línea Figura"/>
            <p:cNvPicPr>
              <a:picLocks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1133276" y="125890"/>
              <a:ext cx="408060" cy="193628"/>
            </a:xfrm>
            <a:prstGeom prst="rect">
              <a:avLst/>
            </a:prstGeom>
            <a:effectLst/>
          </p:spPr>
        </p:pic>
        <p:pic>
          <p:nvPicPr>
            <p:cNvPr id="690" name="Línea Figura" descr="Línea Figura"/>
            <p:cNvPicPr>
              <a:picLocks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1334945" y="166734"/>
              <a:ext cx="397848" cy="321267"/>
            </a:xfrm>
            <a:prstGeom prst="rect">
              <a:avLst/>
            </a:prstGeom>
            <a:effectLst/>
          </p:spPr>
        </p:pic>
        <p:pic>
          <p:nvPicPr>
            <p:cNvPr id="692" name="Línea Figura" descr="Línea Figura"/>
            <p:cNvPicPr>
              <a:picLocks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1457477" y="212684"/>
              <a:ext cx="387638" cy="362110"/>
            </a:xfrm>
            <a:prstGeom prst="rect">
              <a:avLst/>
            </a:prstGeom>
            <a:effectLst/>
          </p:spPr>
        </p:pic>
        <p:pic>
          <p:nvPicPr>
            <p:cNvPr id="694" name="Línea Figura" descr="Línea Figura"/>
            <p:cNvPicPr>
              <a:picLocks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1523849" y="225448"/>
              <a:ext cx="334030" cy="328924"/>
            </a:xfrm>
            <a:prstGeom prst="rect">
              <a:avLst/>
            </a:prstGeom>
            <a:effectLst/>
          </p:spPr>
        </p:pic>
        <p:pic>
          <p:nvPicPr>
            <p:cNvPr id="696" name="Línea Figura" descr="Línea Figura"/>
            <p:cNvPicPr>
              <a:picLocks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1538314" y="182996"/>
              <a:ext cx="337434" cy="358612"/>
            </a:xfrm>
            <a:prstGeom prst="rect">
              <a:avLst/>
            </a:prstGeom>
            <a:effectLst/>
          </p:spPr>
        </p:pic>
        <p:pic>
          <p:nvPicPr>
            <p:cNvPr id="698" name="Línea Figura" descr="Línea Figura"/>
            <p:cNvPicPr>
              <a:picLocks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1577663" y="172543"/>
              <a:ext cx="272557" cy="297588"/>
            </a:xfrm>
            <a:prstGeom prst="rect">
              <a:avLst/>
            </a:prstGeom>
            <a:effectLst/>
          </p:spPr>
        </p:pic>
        <p:pic>
          <p:nvPicPr>
            <p:cNvPr id="700" name="Línea Figura" descr="Línea Figura"/>
            <p:cNvPicPr>
              <a:picLocks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1375789" y="56965"/>
              <a:ext cx="425929" cy="316161"/>
            </a:xfrm>
            <a:prstGeom prst="rect">
              <a:avLst/>
            </a:prstGeom>
            <a:effectLst/>
          </p:spPr>
        </p:pic>
        <p:pic>
          <p:nvPicPr>
            <p:cNvPr id="702" name="Línea Figura" descr="Línea Figura"/>
            <p:cNvPicPr>
              <a:picLocks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1610643" y="212684"/>
              <a:ext cx="339136" cy="372321"/>
            </a:xfrm>
            <a:prstGeom prst="rect">
              <a:avLst/>
            </a:prstGeom>
            <a:effectLst/>
          </p:spPr>
        </p:pic>
        <p:pic>
          <p:nvPicPr>
            <p:cNvPr id="704" name="Línea Figura" descr="Línea Figura"/>
            <p:cNvPicPr>
              <a:picLocks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1683822" y="236901"/>
              <a:ext cx="288931" cy="322577"/>
            </a:xfrm>
            <a:prstGeom prst="rect">
              <a:avLst/>
            </a:prstGeom>
            <a:effectLst/>
          </p:spPr>
        </p:pic>
        <p:pic>
          <p:nvPicPr>
            <p:cNvPr id="706" name="Línea Figura" descr="Línea Figura"/>
            <p:cNvPicPr>
              <a:picLocks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1735728" y="273950"/>
              <a:ext cx="293186" cy="382533"/>
            </a:xfrm>
            <a:prstGeom prst="rect">
              <a:avLst/>
            </a:prstGeom>
            <a:effectLst/>
          </p:spPr>
        </p:pic>
        <p:pic>
          <p:nvPicPr>
            <p:cNvPr id="708" name="Línea Figura" descr="Línea Figura"/>
            <p:cNvPicPr>
              <a:picLocks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1669356" y="378614"/>
              <a:ext cx="271601" cy="335012"/>
            </a:xfrm>
            <a:prstGeom prst="rect">
              <a:avLst/>
            </a:prstGeom>
            <a:effectLst/>
          </p:spPr>
        </p:pic>
        <p:pic>
          <p:nvPicPr>
            <p:cNvPr id="710" name="Línea Figura" descr="Línea Figura"/>
            <p:cNvPicPr>
              <a:picLocks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1656592" y="409247"/>
              <a:ext cx="282976" cy="349346"/>
            </a:xfrm>
            <a:prstGeom prst="rect">
              <a:avLst/>
            </a:prstGeom>
            <a:effectLst/>
          </p:spPr>
        </p:pic>
        <p:pic>
          <p:nvPicPr>
            <p:cNvPr id="712" name="Línea Figura" descr="Línea Figura"/>
            <p:cNvPicPr>
              <a:picLocks/>
            </p:cNvPicPr>
            <p:nvPr/>
          </p:nvPicPr>
          <p:blipFill>
            <a:blip r:embed="rId103">
              <a:extLst/>
            </a:blip>
            <a:stretch>
              <a:fillRect/>
            </a:stretch>
          </p:blipFill>
          <p:spPr>
            <a:xfrm>
              <a:off x="1748492" y="508804"/>
              <a:ext cx="272764" cy="402955"/>
            </a:xfrm>
            <a:prstGeom prst="rect">
              <a:avLst/>
            </a:prstGeom>
            <a:effectLst/>
          </p:spPr>
        </p:pic>
        <p:pic>
          <p:nvPicPr>
            <p:cNvPr id="714" name="Línea Figura" descr="Línea Figura"/>
            <p:cNvPicPr>
              <a:picLocks/>
            </p:cNvPicPr>
            <p:nvPr/>
          </p:nvPicPr>
          <p:blipFill>
            <a:blip r:embed="rId104">
              <a:extLst/>
            </a:blip>
            <a:stretch>
              <a:fillRect/>
            </a:stretch>
          </p:blipFill>
          <p:spPr>
            <a:xfrm>
              <a:off x="1791889" y="541990"/>
              <a:ext cx="183417" cy="369769"/>
            </a:xfrm>
            <a:prstGeom prst="rect">
              <a:avLst/>
            </a:prstGeom>
            <a:effectLst/>
          </p:spPr>
        </p:pic>
        <p:pic>
          <p:nvPicPr>
            <p:cNvPr id="716" name="Línea Figura" descr="Línea Figura"/>
            <p:cNvPicPr>
              <a:picLocks/>
            </p:cNvPicPr>
            <p:nvPr/>
          </p:nvPicPr>
          <p:blipFill>
            <a:blip r:embed="rId105">
              <a:extLst/>
            </a:blip>
            <a:stretch>
              <a:fillRect/>
            </a:stretch>
          </p:blipFill>
          <p:spPr>
            <a:xfrm>
              <a:off x="1812311" y="603257"/>
              <a:ext cx="198734" cy="390191"/>
            </a:xfrm>
            <a:prstGeom prst="rect">
              <a:avLst/>
            </a:prstGeom>
            <a:effectLst/>
          </p:spPr>
        </p:pic>
        <p:pic>
          <p:nvPicPr>
            <p:cNvPr id="718" name="Línea Figura" descr="Línea Figura"/>
            <p:cNvPicPr>
              <a:picLocks/>
            </p:cNvPicPr>
            <p:nvPr/>
          </p:nvPicPr>
          <p:blipFill>
            <a:blip r:embed="rId106">
              <a:extLst/>
            </a:blip>
            <a:stretch>
              <a:fillRect/>
            </a:stretch>
          </p:blipFill>
          <p:spPr>
            <a:xfrm>
              <a:off x="1812311" y="478171"/>
              <a:ext cx="229367" cy="441247"/>
            </a:xfrm>
            <a:prstGeom prst="rect">
              <a:avLst/>
            </a:prstGeom>
            <a:effectLst/>
          </p:spPr>
        </p:pic>
        <p:pic>
          <p:nvPicPr>
            <p:cNvPr id="720" name="Línea Figura" descr="Línea Figura"/>
            <p:cNvPicPr>
              <a:picLocks/>
            </p:cNvPicPr>
            <p:nvPr/>
          </p:nvPicPr>
          <p:blipFill>
            <a:blip r:embed="rId107">
              <a:extLst/>
            </a:blip>
            <a:stretch>
              <a:fillRect/>
            </a:stretch>
          </p:blipFill>
          <p:spPr>
            <a:xfrm>
              <a:off x="1871024" y="475618"/>
              <a:ext cx="198734" cy="436141"/>
            </a:xfrm>
            <a:prstGeom prst="rect">
              <a:avLst/>
            </a:prstGeom>
            <a:effectLst/>
          </p:spPr>
        </p:pic>
        <p:pic>
          <p:nvPicPr>
            <p:cNvPr id="722" name="Línea Figura" descr="Línea Figura"/>
            <p:cNvPicPr>
              <a:picLocks/>
            </p:cNvPicPr>
            <p:nvPr/>
          </p:nvPicPr>
          <p:blipFill>
            <a:blip r:embed="rId108">
              <a:extLst/>
            </a:blip>
            <a:stretch>
              <a:fillRect/>
            </a:stretch>
          </p:blipFill>
          <p:spPr>
            <a:xfrm>
              <a:off x="1927185" y="554754"/>
              <a:ext cx="165548" cy="344242"/>
            </a:xfrm>
            <a:prstGeom prst="rect">
              <a:avLst/>
            </a:prstGeom>
            <a:effectLst/>
          </p:spPr>
        </p:pic>
        <p:pic>
          <p:nvPicPr>
            <p:cNvPr id="724" name="Línea Figura" descr="Línea Figura"/>
            <p:cNvPicPr>
              <a:picLocks/>
            </p:cNvPicPr>
            <p:nvPr/>
          </p:nvPicPr>
          <p:blipFill>
            <a:blip r:embed="rId109">
              <a:extLst/>
            </a:blip>
            <a:stretch>
              <a:fillRect/>
            </a:stretch>
          </p:blipFill>
          <p:spPr>
            <a:xfrm>
              <a:off x="1950160" y="608362"/>
              <a:ext cx="162995" cy="374875"/>
            </a:xfrm>
            <a:prstGeom prst="rect">
              <a:avLst/>
            </a:prstGeom>
            <a:effectLst/>
          </p:spPr>
        </p:pic>
        <p:pic>
          <p:nvPicPr>
            <p:cNvPr id="726" name="Línea Línea" descr="Línea Línea"/>
            <p:cNvPicPr>
              <a:picLocks/>
            </p:cNvPicPr>
            <p:nvPr/>
          </p:nvPicPr>
          <p:blipFill>
            <a:blip r:embed="rId110">
              <a:extLst/>
            </a:blip>
            <a:stretch>
              <a:fillRect/>
            </a:stretch>
          </p:blipFill>
          <p:spPr>
            <a:xfrm>
              <a:off x="1894191" y="797267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728" name="Línea Figura" descr="Línea Figura"/>
            <p:cNvPicPr>
              <a:picLocks/>
            </p:cNvPicPr>
            <p:nvPr/>
          </p:nvPicPr>
          <p:blipFill>
            <a:blip r:embed="rId111">
              <a:extLst/>
            </a:blip>
            <a:stretch>
              <a:fillRect/>
            </a:stretch>
          </p:blipFill>
          <p:spPr>
            <a:xfrm>
              <a:off x="1918138" y="794714"/>
              <a:ext cx="95247" cy="337434"/>
            </a:xfrm>
            <a:prstGeom prst="rect">
              <a:avLst/>
            </a:prstGeom>
            <a:effectLst/>
          </p:spPr>
        </p:pic>
        <p:pic>
          <p:nvPicPr>
            <p:cNvPr id="730" name="Línea Figura" descr="Línea Figura"/>
            <p:cNvPicPr>
              <a:picLocks/>
            </p:cNvPicPr>
            <p:nvPr/>
          </p:nvPicPr>
          <p:blipFill>
            <a:blip r:embed="rId112">
              <a:extLst/>
            </a:blip>
            <a:stretch>
              <a:fillRect/>
            </a:stretch>
          </p:blipFill>
          <p:spPr>
            <a:xfrm>
              <a:off x="1901658" y="804925"/>
              <a:ext cx="112618" cy="316562"/>
            </a:xfrm>
            <a:prstGeom prst="rect">
              <a:avLst/>
            </a:prstGeom>
            <a:effectLst/>
          </p:spPr>
        </p:pic>
        <p:pic>
          <p:nvPicPr>
            <p:cNvPr id="732" name="Línea Figura" descr="Línea Figura"/>
            <p:cNvPicPr>
              <a:picLocks/>
            </p:cNvPicPr>
            <p:nvPr/>
          </p:nvPicPr>
          <p:blipFill>
            <a:blip r:embed="rId113">
              <a:extLst/>
            </a:blip>
            <a:stretch>
              <a:fillRect/>
            </a:stretch>
          </p:blipFill>
          <p:spPr>
            <a:xfrm>
              <a:off x="1878683" y="789609"/>
              <a:ext cx="124703" cy="388570"/>
            </a:xfrm>
            <a:prstGeom prst="rect">
              <a:avLst/>
            </a:prstGeom>
            <a:effectLst/>
          </p:spPr>
        </p:pic>
        <p:pic>
          <p:nvPicPr>
            <p:cNvPr id="734" name="Línea Figura" descr="Línea Figura"/>
            <p:cNvPicPr>
              <a:picLocks/>
            </p:cNvPicPr>
            <p:nvPr/>
          </p:nvPicPr>
          <p:blipFill>
            <a:blip r:embed="rId114">
              <a:extLst/>
            </a:blip>
            <a:stretch>
              <a:fillRect/>
            </a:stretch>
          </p:blipFill>
          <p:spPr>
            <a:xfrm>
              <a:off x="1934844" y="817689"/>
              <a:ext cx="109387" cy="403409"/>
            </a:xfrm>
            <a:prstGeom prst="rect">
              <a:avLst/>
            </a:prstGeom>
            <a:effectLst/>
          </p:spPr>
        </p:pic>
        <p:pic>
          <p:nvPicPr>
            <p:cNvPr id="736" name="Línea Figura" descr="Línea Figura"/>
            <p:cNvPicPr>
              <a:picLocks/>
            </p:cNvPicPr>
            <p:nvPr/>
          </p:nvPicPr>
          <p:blipFill>
            <a:blip r:embed="rId115">
              <a:extLst/>
            </a:blip>
            <a:stretch>
              <a:fillRect/>
            </a:stretch>
          </p:blipFill>
          <p:spPr>
            <a:xfrm>
              <a:off x="1970582" y="829142"/>
              <a:ext cx="111940" cy="348105"/>
            </a:xfrm>
            <a:prstGeom prst="rect">
              <a:avLst/>
            </a:prstGeom>
            <a:effectLst/>
          </p:spPr>
        </p:pic>
        <p:pic>
          <p:nvPicPr>
            <p:cNvPr id="738" name="Línea Figura" descr="Línea Figura"/>
            <p:cNvPicPr>
              <a:picLocks/>
            </p:cNvPicPr>
            <p:nvPr/>
          </p:nvPicPr>
          <p:blipFill>
            <a:blip r:embed="rId116">
              <a:extLst/>
            </a:blip>
            <a:stretch>
              <a:fillRect/>
            </a:stretch>
          </p:blipFill>
          <p:spPr>
            <a:xfrm>
              <a:off x="2003768" y="843430"/>
              <a:ext cx="111794" cy="359447"/>
            </a:xfrm>
            <a:prstGeom prst="rect">
              <a:avLst/>
            </a:prstGeom>
            <a:effectLst/>
          </p:spPr>
        </p:pic>
        <p:pic>
          <p:nvPicPr>
            <p:cNvPr id="740" name="Línea Figura" descr="Línea Figura"/>
            <p:cNvPicPr>
              <a:picLocks/>
            </p:cNvPicPr>
            <p:nvPr/>
          </p:nvPicPr>
          <p:blipFill>
            <a:blip r:embed="rId117">
              <a:extLst/>
            </a:blip>
            <a:stretch>
              <a:fillRect/>
            </a:stretch>
          </p:blipFill>
          <p:spPr>
            <a:xfrm>
              <a:off x="2031849" y="889166"/>
              <a:ext cx="100258" cy="264391"/>
            </a:xfrm>
            <a:prstGeom prst="rect">
              <a:avLst/>
            </a:prstGeom>
            <a:effectLst/>
          </p:spPr>
        </p:pic>
        <p:pic>
          <p:nvPicPr>
            <p:cNvPr id="742" name="Línea Figura" descr="Línea Figura"/>
            <p:cNvPicPr>
              <a:picLocks/>
            </p:cNvPicPr>
            <p:nvPr/>
          </p:nvPicPr>
          <p:blipFill>
            <a:blip r:embed="rId118">
              <a:extLst/>
            </a:blip>
            <a:stretch>
              <a:fillRect/>
            </a:stretch>
          </p:blipFill>
          <p:spPr>
            <a:xfrm>
              <a:off x="2049718" y="1118915"/>
              <a:ext cx="78154" cy="89940"/>
            </a:xfrm>
            <a:prstGeom prst="rect">
              <a:avLst/>
            </a:prstGeom>
            <a:effectLst/>
          </p:spPr>
        </p:pic>
        <p:pic>
          <p:nvPicPr>
            <p:cNvPr id="744" name="Línea Figura" descr="Línea Figura"/>
            <p:cNvPicPr>
              <a:picLocks/>
            </p:cNvPicPr>
            <p:nvPr/>
          </p:nvPicPr>
          <p:blipFill>
            <a:blip r:embed="rId119">
              <a:extLst/>
            </a:blip>
            <a:stretch>
              <a:fillRect/>
            </a:stretch>
          </p:blipFill>
          <p:spPr>
            <a:xfrm>
              <a:off x="2032010" y="803821"/>
              <a:ext cx="97157" cy="368994"/>
            </a:xfrm>
            <a:prstGeom prst="rect">
              <a:avLst/>
            </a:prstGeom>
            <a:effectLst/>
          </p:spPr>
        </p:pic>
        <p:pic>
          <p:nvPicPr>
            <p:cNvPr id="746" name="Línea Figura" descr="Línea Figura"/>
            <p:cNvPicPr>
              <a:picLocks/>
            </p:cNvPicPr>
            <p:nvPr/>
          </p:nvPicPr>
          <p:blipFill>
            <a:blip r:embed="rId120">
              <a:extLst/>
            </a:blip>
            <a:stretch>
              <a:fillRect/>
            </a:stretch>
          </p:blipFill>
          <p:spPr>
            <a:xfrm>
              <a:off x="2031849" y="1173545"/>
              <a:ext cx="87546" cy="138998"/>
            </a:xfrm>
            <a:prstGeom prst="rect">
              <a:avLst/>
            </a:prstGeom>
            <a:effectLst/>
          </p:spPr>
        </p:pic>
        <p:pic>
          <p:nvPicPr>
            <p:cNvPr id="748" name="Línea Figura" descr="Línea Figura"/>
            <p:cNvPicPr>
              <a:picLocks/>
            </p:cNvPicPr>
            <p:nvPr/>
          </p:nvPicPr>
          <p:blipFill>
            <a:blip r:embed="rId121">
              <a:extLst/>
            </a:blip>
            <a:stretch>
              <a:fillRect/>
            </a:stretch>
          </p:blipFill>
          <p:spPr>
            <a:xfrm>
              <a:off x="1886341" y="1011699"/>
              <a:ext cx="114493" cy="416000"/>
            </a:xfrm>
            <a:prstGeom prst="rect">
              <a:avLst/>
            </a:prstGeom>
            <a:effectLst/>
          </p:spPr>
        </p:pic>
        <p:pic>
          <p:nvPicPr>
            <p:cNvPr id="750" name="Línea Figura" descr="Línea Figura"/>
            <p:cNvPicPr>
              <a:picLocks/>
            </p:cNvPicPr>
            <p:nvPr/>
          </p:nvPicPr>
          <p:blipFill>
            <a:blip r:embed="rId122">
              <a:extLst/>
            </a:blip>
            <a:stretch>
              <a:fillRect/>
            </a:stretch>
          </p:blipFill>
          <p:spPr>
            <a:xfrm>
              <a:off x="1873578" y="1029568"/>
              <a:ext cx="117045" cy="356806"/>
            </a:xfrm>
            <a:prstGeom prst="rect">
              <a:avLst/>
            </a:prstGeom>
            <a:effectLst/>
          </p:spPr>
        </p:pic>
        <p:pic>
          <p:nvPicPr>
            <p:cNvPr id="752" name="Línea Figura" descr="Línea Figura"/>
            <p:cNvPicPr>
              <a:picLocks/>
            </p:cNvPicPr>
            <p:nvPr/>
          </p:nvPicPr>
          <p:blipFill>
            <a:blip r:embed="rId123">
              <a:extLst/>
            </a:blip>
            <a:stretch>
              <a:fillRect/>
            </a:stretch>
          </p:blipFill>
          <p:spPr>
            <a:xfrm>
              <a:off x="1802100" y="1093387"/>
              <a:ext cx="178312" cy="482091"/>
            </a:xfrm>
            <a:prstGeom prst="rect">
              <a:avLst/>
            </a:prstGeom>
            <a:effectLst/>
          </p:spPr>
        </p:pic>
        <p:pic>
          <p:nvPicPr>
            <p:cNvPr id="754" name="Línea Figura" descr="Línea Figura"/>
            <p:cNvPicPr>
              <a:picLocks/>
            </p:cNvPicPr>
            <p:nvPr/>
          </p:nvPicPr>
          <p:blipFill>
            <a:blip r:embed="rId124">
              <a:extLst/>
            </a:blip>
            <a:stretch>
              <a:fillRect/>
            </a:stretch>
          </p:blipFill>
          <p:spPr>
            <a:xfrm>
              <a:off x="1763808" y="1152101"/>
              <a:ext cx="214051" cy="425929"/>
            </a:xfrm>
            <a:prstGeom prst="rect">
              <a:avLst/>
            </a:prstGeom>
            <a:effectLst/>
          </p:spPr>
        </p:pic>
        <p:pic>
          <p:nvPicPr>
            <p:cNvPr id="756" name="Línea Figura" descr="Línea Figura"/>
            <p:cNvPicPr>
              <a:picLocks/>
            </p:cNvPicPr>
            <p:nvPr/>
          </p:nvPicPr>
          <p:blipFill>
            <a:blip r:embed="rId125">
              <a:extLst/>
            </a:blip>
            <a:stretch>
              <a:fillRect/>
            </a:stretch>
          </p:blipFill>
          <p:spPr>
            <a:xfrm>
              <a:off x="1832242" y="1090835"/>
              <a:ext cx="224753" cy="538934"/>
            </a:xfrm>
            <a:prstGeom prst="rect">
              <a:avLst/>
            </a:prstGeom>
            <a:effectLst/>
          </p:spPr>
        </p:pic>
        <p:pic>
          <p:nvPicPr>
            <p:cNvPr id="758" name="Línea Figura" descr="Línea Figura"/>
            <p:cNvPicPr>
              <a:picLocks/>
            </p:cNvPicPr>
            <p:nvPr/>
          </p:nvPicPr>
          <p:blipFill>
            <a:blip r:embed="rId126">
              <a:extLst/>
            </a:blip>
            <a:stretch>
              <a:fillRect/>
            </a:stretch>
          </p:blipFill>
          <p:spPr>
            <a:xfrm>
              <a:off x="1878192" y="1113810"/>
              <a:ext cx="198846" cy="534938"/>
            </a:xfrm>
            <a:prstGeom prst="rect">
              <a:avLst/>
            </a:prstGeom>
            <a:effectLst/>
          </p:spPr>
        </p:pic>
        <p:pic>
          <p:nvPicPr>
            <p:cNvPr id="760" name="Línea Figura" descr="Línea Figura"/>
            <p:cNvPicPr>
              <a:picLocks/>
            </p:cNvPicPr>
            <p:nvPr/>
          </p:nvPicPr>
          <p:blipFill>
            <a:blip r:embed="rId127">
              <a:extLst/>
            </a:blip>
            <a:stretch>
              <a:fillRect/>
            </a:stretch>
          </p:blipFill>
          <p:spPr>
            <a:xfrm>
              <a:off x="1950160" y="1157207"/>
              <a:ext cx="168101" cy="344241"/>
            </a:xfrm>
            <a:prstGeom prst="rect">
              <a:avLst/>
            </a:prstGeom>
            <a:effectLst/>
          </p:spPr>
        </p:pic>
        <p:pic>
          <p:nvPicPr>
            <p:cNvPr id="762" name="Línea Figura" descr="Línea Figura"/>
            <p:cNvPicPr>
              <a:picLocks/>
            </p:cNvPicPr>
            <p:nvPr/>
          </p:nvPicPr>
          <p:blipFill>
            <a:blip r:embed="rId128">
              <a:extLst/>
            </a:blip>
            <a:stretch>
              <a:fillRect/>
            </a:stretch>
          </p:blipFill>
          <p:spPr>
            <a:xfrm>
              <a:off x="1807206" y="1198051"/>
              <a:ext cx="303397" cy="535698"/>
            </a:xfrm>
            <a:prstGeom prst="rect">
              <a:avLst/>
            </a:prstGeom>
            <a:effectLst/>
          </p:spPr>
        </p:pic>
        <p:pic>
          <p:nvPicPr>
            <p:cNvPr id="764" name="Línea Figura" descr="Línea Figura"/>
            <p:cNvPicPr>
              <a:picLocks/>
            </p:cNvPicPr>
            <p:nvPr/>
          </p:nvPicPr>
          <p:blipFill>
            <a:blip r:embed="rId129">
              <a:extLst/>
            </a:blip>
            <a:stretch>
              <a:fillRect/>
            </a:stretch>
          </p:blipFill>
          <p:spPr>
            <a:xfrm>
              <a:off x="1819969" y="1351217"/>
              <a:ext cx="239578" cy="395296"/>
            </a:xfrm>
            <a:prstGeom prst="rect">
              <a:avLst/>
            </a:prstGeom>
            <a:effectLst/>
          </p:spPr>
        </p:pic>
        <p:pic>
          <p:nvPicPr>
            <p:cNvPr id="766" name="Línea Figura" descr="Línea Figura"/>
            <p:cNvPicPr>
              <a:picLocks/>
            </p:cNvPicPr>
            <p:nvPr/>
          </p:nvPicPr>
          <p:blipFill>
            <a:blip r:embed="rId130">
              <a:extLst/>
            </a:blip>
            <a:stretch>
              <a:fillRect/>
            </a:stretch>
          </p:blipFill>
          <p:spPr>
            <a:xfrm>
              <a:off x="1745939" y="1420141"/>
              <a:ext cx="295739" cy="408061"/>
            </a:xfrm>
            <a:prstGeom prst="rect">
              <a:avLst/>
            </a:prstGeom>
            <a:effectLst/>
          </p:spPr>
        </p:pic>
        <p:pic>
          <p:nvPicPr>
            <p:cNvPr id="768" name="Línea Figura" descr="Línea Figura"/>
            <p:cNvPicPr>
              <a:picLocks/>
            </p:cNvPicPr>
            <p:nvPr/>
          </p:nvPicPr>
          <p:blipFill>
            <a:blip r:embed="rId131">
              <a:extLst/>
            </a:blip>
            <a:stretch>
              <a:fillRect/>
            </a:stretch>
          </p:blipFill>
          <p:spPr>
            <a:xfrm>
              <a:off x="1669356" y="1450774"/>
              <a:ext cx="293186" cy="418839"/>
            </a:xfrm>
            <a:prstGeom prst="rect">
              <a:avLst/>
            </a:prstGeom>
            <a:effectLst/>
          </p:spPr>
        </p:pic>
        <p:pic>
          <p:nvPicPr>
            <p:cNvPr id="770" name="Línea Figura" descr="Línea Figura"/>
            <p:cNvPicPr>
              <a:picLocks/>
            </p:cNvPicPr>
            <p:nvPr/>
          </p:nvPicPr>
          <p:blipFill>
            <a:blip r:embed="rId132">
              <a:extLst/>
            </a:blip>
            <a:stretch>
              <a:fillRect/>
            </a:stretch>
          </p:blipFill>
          <p:spPr>
            <a:xfrm>
              <a:off x="1669336" y="1438011"/>
              <a:ext cx="239598" cy="344659"/>
            </a:xfrm>
            <a:prstGeom prst="rect">
              <a:avLst/>
            </a:prstGeom>
            <a:effectLst/>
          </p:spPr>
        </p:pic>
        <p:pic>
          <p:nvPicPr>
            <p:cNvPr id="772" name="Línea Figura" descr="Línea Figura"/>
            <p:cNvPicPr>
              <a:picLocks/>
            </p:cNvPicPr>
            <p:nvPr/>
          </p:nvPicPr>
          <p:blipFill>
            <a:blip r:embed="rId133">
              <a:extLst/>
            </a:blip>
            <a:stretch>
              <a:fillRect/>
            </a:stretch>
          </p:blipFill>
          <p:spPr>
            <a:xfrm>
              <a:off x="1651487" y="1440563"/>
              <a:ext cx="229367" cy="308503"/>
            </a:xfrm>
            <a:prstGeom prst="rect">
              <a:avLst/>
            </a:prstGeom>
            <a:effectLst/>
          </p:spPr>
        </p:pic>
        <p:pic>
          <p:nvPicPr>
            <p:cNvPr id="774" name="Línea Figura" descr="Línea Figura"/>
            <p:cNvPicPr>
              <a:picLocks/>
            </p:cNvPicPr>
            <p:nvPr/>
          </p:nvPicPr>
          <p:blipFill>
            <a:blip r:embed="rId134">
              <a:extLst/>
            </a:blip>
            <a:stretch>
              <a:fillRect/>
            </a:stretch>
          </p:blipFill>
          <p:spPr>
            <a:xfrm>
              <a:off x="1613196" y="1478855"/>
              <a:ext cx="242130" cy="336583"/>
            </a:xfrm>
            <a:prstGeom prst="rect">
              <a:avLst/>
            </a:prstGeom>
            <a:effectLst/>
          </p:spPr>
        </p:pic>
        <p:pic>
          <p:nvPicPr>
            <p:cNvPr id="776" name="Línea Figura" descr="Línea Figura"/>
            <p:cNvPicPr>
              <a:picLocks/>
            </p:cNvPicPr>
            <p:nvPr/>
          </p:nvPicPr>
          <p:blipFill>
            <a:blip r:embed="rId135">
              <a:extLst/>
            </a:blip>
            <a:stretch>
              <a:fillRect/>
            </a:stretch>
          </p:blipFill>
          <p:spPr>
            <a:xfrm>
              <a:off x="923950" y="1930694"/>
              <a:ext cx="359557" cy="91517"/>
            </a:xfrm>
            <a:prstGeom prst="rect">
              <a:avLst/>
            </a:prstGeom>
            <a:effectLst/>
          </p:spPr>
        </p:pic>
        <p:pic>
          <p:nvPicPr>
            <p:cNvPr id="778" name="Línea Figura" descr="Línea Figura"/>
            <p:cNvPicPr>
              <a:picLocks/>
            </p:cNvPicPr>
            <p:nvPr/>
          </p:nvPicPr>
          <p:blipFill>
            <a:blip r:embed="rId136">
              <a:extLst/>
            </a:blip>
            <a:stretch>
              <a:fillRect/>
            </a:stretch>
          </p:blipFill>
          <p:spPr>
            <a:xfrm>
              <a:off x="941819" y="1905100"/>
              <a:ext cx="378120" cy="132428"/>
            </a:xfrm>
            <a:prstGeom prst="rect">
              <a:avLst/>
            </a:prstGeom>
            <a:effectLst/>
          </p:spPr>
        </p:pic>
        <p:pic>
          <p:nvPicPr>
            <p:cNvPr id="780" name="Línea Figura" descr="Línea Figura"/>
            <p:cNvPicPr>
              <a:picLocks/>
            </p:cNvPicPr>
            <p:nvPr/>
          </p:nvPicPr>
          <p:blipFill>
            <a:blip r:embed="rId137">
              <a:extLst/>
            </a:blip>
            <a:stretch>
              <a:fillRect/>
            </a:stretch>
          </p:blipFill>
          <p:spPr>
            <a:xfrm>
              <a:off x="1311375" y="1854111"/>
              <a:ext cx="191670" cy="108563"/>
            </a:xfrm>
            <a:prstGeom prst="rect">
              <a:avLst/>
            </a:prstGeom>
            <a:effectLst/>
          </p:spPr>
        </p:pic>
        <p:pic>
          <p:nvPicPr>
            <p:cNvPr id="782" name="Línea Figura" descr="Línea Figura"/>
            <p:cNvPicPr>
              <a:picLocks/>
            </p:cNvPicPr>
            <p:nvPr/>
          </p:nvPicPr>
          <p:blipFill>
            <a:blip r:embed="rId138">
              <a:extLst/>
            </a:blip>
            <a:stretch>
              <a:fillRect/>
            </a:stretch>
          </p:blipFill>
          <p:spPr>
            <a:xfrm>
              <a:off x="1184331" y="1901994"/>
              <a:ext cx="132524" cy="92137"/>
            </a:xfrm>
            <a:prstGeom prst="rect">
              <a:avLst/>
            </a:prstGeom>
            <a:effectLst/>
          </p:spPr>
        </p:pic>
        <p:pic>
          <p:nvPicPr>
            <p:cNvPr id="784" name="Línea Figura" descr="Línea Figura"/>
            <p:cNvPicPr>
              <a:picLocks/>
            </p:cNvPicPr>
            <p:nvPr/>
          </p:nvPicPr>
          <p:blipFill>
            <a:blip r:embed="rId139">
              <a:extLst/>
            </a:blip>
            <a:stretch>
              <a:fillRect/>
            </a:stretch>
          </p:blipFill>
          <p:spPr>
            <a:xfrm>
              <a:off x="1363024" y="1708405"/>
              <a:ext cx="321917" cy="244882"/>
            </a:xfrm>
            <a:prstGeom prst="rect">
              <a:avLst/>
            </a:prstGeom>
            <a:effectLst/>
          </p:spPr>
        </p:pic>
        <p:pic>
          <p:nvPicPr>
            <p:cNvPr id="786" name="Línea Figura" descr="Línea Figura"/>
            <p:cNvPicPr>
              <a:picLocks/>
            </p:cNvPicPr>
            <p:nvPr/>
          </p:nvPicPr>
          <p:blipFill>
            <a:blip r:embed="rId140">
              <a:extLst/>
            </a:blip>
            <a:stretch>
              <a:fillRect/>
            </a:stretch>
          </p:blipFill>
          <p:spPr>
            <a:xfrm>
              <a:off x="1613376" y="1637126"/>
              <a:ext cx="155156" cy="143163"/>
            </a:xfrm>
            <a:prstGeom prst="rect">
              <a:avLst/>
            </a:prstGeom>
            <a:effectLst/>
          </p:spPr>
        </p:pic>
        <p:pic>
          <p:nvPicPr>
            <p:cNvPr id="788" name="Línea Figura" descr="Línea Figura"/>
            <p:cNvPicPr>
              <a:picLocks/>
            </p:cNvPicPr>
            <p:nvPr/>
          </p:nvPicPr>
          <p:blipFill>
            <a:blip r:embed="rId141">
              <a:extLst/>
            </a:blip>
            <a:stretch>
              <a:fillRect/>
            </a:stretch>
          </p:blipFill>
          <p:spPr>
            <a:xfrm>
              <a:off x="1434502" y="1712401"/>
              <a:ext cx="243597" cy="202595"/>
            </a:xfrm>
            <a:prstGeom prst="rect">
              <a:avLst/>
            </a:prstGeom>
            <a:effectLst/>
          </p:spPr>
        </p:pic>
        <p:pic>
          <p:nvPicPr>
            <p:cNvPr id="790" name="Línea Figura" descr="Línea Figura"/>
            <p:cNvPicPr>
              <a:picLocks/>
            </p:cNvPicPr>
            <p:nvPr/>
          </p:nvPicPr>
          <p:blipFill>
            <a:blip r:embed="rId142">
              <a:extLst/>
            </a:blip>
            <a:stretch>
              <a:fillRect/>
            </a:stretch>
          </p:blipFill>
          <p:spPr>
            <a:xfrm>
              <a:off x="1611151" y="1626915"/>
              <a:ext cx="167592" cy="153962"/>
            </a:xfrm>
            <a:prstGeom prst="rect">
              <a:avLst/>
            </a:prstGeom>
            <a:effectLst/>
          </p:spPr>
        </p:pic>
        <p:pic>
          <p:nvPicPr>
            <p:cNvPr id="792" name="Línea Figura" descr="Línea Figura"/>
            <p:cNvPicPr>
              <a:picLocks/>
            </p:cNvPicPr>
            <p:nvPr/>
          </p:nvPicPr>
          <p:blipFill>
            <a:blip r:embed="rId143">
              <a:extLst/>
            </a:blip>
            <a:stretch>
              <a:fillRect/>
            </a:stretch>
          </p:blipFill>
          <p:spPr>
            <a:xfrm>
              <a:off x="1008190" y="1884744"/>
              <a:ext cx="515277" cy="206392"/>
            </a:xfrm>
            <a:prstGeom prst="rect">
              <a:avLst/>
            </a:prstGeom>
            <a:effectLst/>
          </p:spPr>
        </p:pic>
        <p:pic>
          <p:nvPicPr>
            <p:cNvPr id="794" name="Línea Figura" descr="Línea Figura"/>
            <p:cNvPicPr>
              <a:picLocks/>
            </p:cNvPicPr>
            <p:nvPr/>
          </p:nvPicPr>
          <p:blipFill>
            <a:blip r:embed="rId144">
              <a:extLst/>
            </a:blip>
            <a:stretch>
              <a:fillRect/>
            </a:stretch>
          </p:blipFill>
          <p:spPr>
            <a:xfrm>
              <a:off x="1041377" y="1994513"/>
              <a:ext cx="316160" cy="132362"/>
            </a:xfrm>
            <a:prstGeom prst="rect">
              <a:avLst/>
            </a:prstGeom>
            <a:effectLst/>
          </p:spPr>
        </p:pic>
        <p:pic>
          <p:nvPicPr>
            <p:cNvPr id="796" name="Línea Figura" descr="Línea Figura"/>
            <p:cNvPicPr>
              <a:picLocks/>
            </p:cNvPicPr>
            <p:nvPr/>
          </p:nvPicPr>
          <p:blipFill>
            <a:blip r:embed="rId145">
              <a:extLst/>
            </a:blip>
            <a:stretch>
              <a:fillRect/>
            </a:stretch>
          </p:blipFill>
          <p:spPr>
            <a:xfrm>
              <a:off x="1061799" y="2020041"/>
              <a:ext cx="300843" cy="117045"/>
            </a:xfrm>
            <a:prstGeom prst="rect">
              <a:avLst/>
            </a:prstGeom>
            <a:effectLst/>
          </p:spPr>
        </p:pic>
        <p:pic>
          <p:nvPicPr>
            <p:cNvPr id="798" name="Línea Figura" descr="Línea Figura"/>
            <p:cNvPicPr>
              <a:picLocks/>
            </p:cNvPicPr>
            <p:nvPr/>
          </p:nvPicPr>
          <p:blipFill>
            <a:blip r:embed="rId146">
              <a:extLst/>
            </a:blip>
            <a:stretch>
              <a:fillRect/>
            </a:stretch>
          </p:blipFill>
          <p:spPr>
            <a:xfrm>
              <a:off x="1066904" y="1981749"/>
              <a:ext cx="497407" cy="170653"/>
            </a:xfrm>
            <a:prstGeom prst="rect">
              <a:avLst/>
            </a:prstGeom>
            <a:effectLst/>
          </p:spPr>
        </p:pic>
        <p:pic>
          <p:nvPicPr>
            <p:cNvPr id="800" name="Línea Figura" descr="Línea Figura"/>
            <p:cNvPicPr>
              <a:picLocks/>
            </p:cNvPicPr>
            <p:nvPr/>
          </p:nvPicPr>
          <p:blipFill>
            <a:blip r:embed="rId147">
              <a:extLst/>
            </a:blip>
            <a:stretch>
              <a:fillRect/>
            </a:stretch>
          </p:blipFill>
          <p:spPr>
            <a:xfrm>
              <a:off x="1222623" y="1734131"/>
              <a:ext cx="614834" cy="385085"/>
            </a:xfrm>
            <a:prstGeom prst="rect">
              <a:avLst/>
            </a:prstGeom>
            <a:effectLst/>
          </p:spPr>
        </p:pic>
        <p:pic>
          <p:nvPicPr>
            <p:cNvPr id="802" name="Línea Figura" descr="Línea Figura"/>
            <p:cNvPicPr>
              <a:picLocks/>
            </p:cNvPicPr>
            <p:nvPr/>
          </p:nvPicPr>
          <p:blipFill>
            <a:blip r:embed="rId148">
              <a:extLst/>
            </a:blip>
            <a:stretch>
              <a:fillRect/>
            </a:stretch>
          </p:blipFill>
          <p:spPr>
            <a:xfrm>
              <a:off x="1266019" y="1665207"/>
              <a:ext cx="589307" cy="410612"/>
            </a:xfrm>
            <a:prstGeom prst="rect">
              <a:avLst/>
            </a:prstGeom>
            <a:effectLst/>
          </p:spPr>
        </p:pic>
        <p:pic>
          <p:nvPicPr>
            <p:cNvPr id="804" name="Línea Figura" descr="Línea Figura"/>
            <p:cNvPicPr>
              <a:picLocks/>
            </p:cNvPicPr>
            <p:nvPr/>
          </p:nvPicPr>
          <p:blipFill>
            <a:blip r:embed="rId149">
              <a:extLst/>
            </a:blip>
            <a:stretch>
              <a:fillRect/>
            </a:stretch>
          </p:blipFill>
          <p:spPr>
            <a:xfrm>
              <a:off x="1350261" y="1685629"/>
              <a:ext cx="448904" cy="351899"/>
            </a:xfrm>
            <a:prstGeom prst="rect">
              <a:avLst/>
            </a:prstGeom>
            <a:effectLst/>
          </p:spPr>
        </p:pic>
        <p:pic>
          <p:nvPicPr>
            <p:cNvPr id="806" name="Línea Figura" descr="Línea Figura"/>
            <p:cNvPicPr>
              <a:picLocks/>
            </p:cNvPicPr>
            <p:nvPr/>
          </p:nvPicPr>
          <p:blipFill>
            <a:blip r:embed="rId150">
              <a:extLst/>
            </a:blip>
            <a:stretch>
              <a:fillRect/>
            </a:stretch>
          </p:blipFill>
          <p:spPr>
            <a:xfrm>
              <a:off x="1437055" y="1639679"/>
              <a:ext cx="400402" cy="326372"/>
            </a:xfrm>
            <a:prstGeom prst="rect">
              <a:avLst/>
            </a:prstGeom>
            <a:effectLst/>
          </p:spPr>
        </p:pic>
        <p:pic>
          <p:nvPicPr>
            <p:cNvPr id="808" name="Línea Figura" descr="Línea Figura"/>
            <p:cNvPicPr>
              <a:picLocks/>
            </p:cNvPicPr>
            <p:nvPr/>
          </p:nvPicPr>
          <p:blipFill>
            <a:blip r:embed="rId151">
              <a:extLst/>
            </a:blip>
            <a:stretch>
              <a:fillRect/>
            </a:stretch>
          </p:blipFill>
          <p:spPr>
            <a:xfrm>
              <a:off x="1654040" y="1632021"/>
              <a:ext cx="239578" cy="229367"/>
            </a:xfrm>
            <a:prstGeom prst="rect">
              <a:avLst/>
            </a:prstGeom>
            <a:effectLst/>
          </p:spPr>
        </p:pic>
        <p:pic>
          <p:nvPicPr>
            <p:cNvPr id="810" name="Línea Figura" descr="Línea Figura"/>
            <p:cNvPicPr>
              <a:picLocks/>
            </p:cNvPicPr>
            <p:nvPr/>
          </p:nvPicPr>
          <p:blipFill>
            <a:blip r:embed="rId152">
              <a:extLst/>
            </a:blip>
            <a:stretch>
              <a:fillRect/>
            </a:stretch>
          </p:blipFill>
          <p:spPr>
            <a:xfrm>
              <a:off x="1521296" y="1925588"/>
              <a:ext cx="265106" cy="326372"/>
            </a:xfrm>
            <a:prstGeom prst="rect">
              <a:avLst/>
            </a:prstGeom>
            <a:effectLst/>
          </p:spPr>
        </p:pic>
        <p:pic>
          <p:nvPicPr>
            <p:cNvPr id="812" name="Línea Figura" descr="Línea Figura"/>
            <p:cNvPicPr>
              <a:picLocks/>
            </p:cNvPicPr>
            <p:nvPr/>
          </p:nvPicPr>
          <p:blipFill>
            <a:blip r:embed="rId153">
              <a:extLst/>
            </a:blip>
            <a:stretch>
              <a:fillRect/>
            </a:stretch>
          </p:blipFill>
          <p:spPr>
            <a:xfrm>
              <a:off x="1495768" y="1925588"/>
              <a:ext cx="364663" cy="446352"/>
            </a:xfrm>
            <a:prstGeom prst="rect">
              <a:avLst/>
            </a:prstGeom>
            <a:effectLst/>
          </p:spPr>
        </p:pic>
        <p:pic>
          <p:nvPicPr>
            <p:cNvPr id="814" name="Línea Figura" descr="Línea Figura"/>
            <p:cNvPicPr>
              <a:picLocks/>
            </p:cNvPicPr>
            <p:nvPr/>
          </p:nvPicPr>
          <p:blipFill>
            <a:blip r:embed="rId154">
              <a:extLst/>
            </a:blip>
            <a:stretch>
              <a:fillRect/>
            </a:stretch>
          </p:blipFill>
          <p:spPr>
            <a:xfrm>
              <a:off x="1602985" y="2055779"/>
              <a:ext cx="331477" cy="415719"/>
            </a:xfrm>
            <a:prstGeom prst="rect">
              <a:avLst/>
            </a:prstGeom>
            <a:effectLst/>
          </p:spPr>
        </p:pic>
        <p:pic>
          <p:nvPicPr>
            <p:cNvPr id="816" name="Línea Figura" descr="Línea Figura"/>
            <p:cNvPicPr>
              <a:picLocks/>
            </p:cNvPicPr>
            <p:nvPr/>
          </p:nvPicPr>
          <p:blipFill>
            <a:blip r:embed="rId155">
              <a:extLst/>
            </a:blip>
            <a:stretch>
              <a:fillRect/>
            </a:stretch>
          </p:blipFill>
          <p:spPr>
            <a:xfrm>
              <a:off x="1696793" y="2216604"/>
              <a:ext cx="227458" cy="275316"/>
            </a:xfrm>
            <a:prstGeom prst="rect">
              <a:avLst/>
            </a:prstGeom>
            <a:effectLst/>
          </p:spPr>
        </p:pic>
        <p:pic>
          <p:nvPicPr>
            <p:cNvPr id="818" name="Línea Figura" descr="Línea Figura"/>
            <p:cNvPicPr>
              <a:picLocks/>
            </p:cNvPicPr>
            <p:nvPr/>
          </p:nvPicPr>
          <p:blipFill>
            <a:blip r:embed="rId156">
              <a:extLst/>
            </a:blip>
            <a:stretch>
              <a:fillRect/>
            </a:stretch>
          </p:blipFill>
          <p:spPr>
            <a:xfrm>
              <a:off x="1562140" y="1902614"/>
              <a:ext cx="464222" cy="548462"/>
            </a:xfrm>
            <a:prstGeom prst="rect">
              <a:avLst/>
            </a:prstGeom>
            <a:effectLst/>
          </p:spPr>
        </p:pic>
        <p:pic>
          <p:nvPicPr>
            <p:cNvPr id="820" name="Línea Figura" descr="Línea Figura"/>
            <p:cNvPicPr>
              <a:picLocks/>
            </p:cNvPicPr>
            <p:nvPr/>
          </p:nvPicPr>
          <p:blipFill>
            <a:blip r:embed="rId157">
              <a:extLst/>
            </a:blip>
            <a:stretch>
              <a:fillRect/>
            </a:stretch>
          </p:blipFill>
          <p:spPr>
            <a:xfrm>
              <a:off x="1613196" y="1905166"/>
              <a:ext cx="387638" cy="484644"/>
            </a:xfrm>
            <a:prstGeom prst="rect">
              <a:avLst/>
            </a:prstGeom>
            <a:effectLst/>
          </p:spPr>
        </p:pic>
        <p:pic>
          <p:nvPicPr>
            <p:cNvPr id="822" name="Línea Figura" descr="Línea Figura"/>
            <p:cNvPicPr>
              <a:picLocks/>
            </p:cNvPicPr>
            <p:nvPr/>
          </p:nvPicPr>
          <p:blipFill>
            <a:blip r:embed="rId158">
              <a:extLst/>
            </a:blip>
            <a:stretch>
              <a:fillRect/>
            </a:stretch>
          </p:blipFill>
          <p:spPr>
            <a:xfrm>
              <a:off x="1606228" y="1859959"/>
              <a:ext cx="415028" cy="529851"/>
            </a:xfrm>
            <a:prstGeom prst="rect">
              <a:avLst/>
            </a:prstGeom>
            <a:effectLst/>
          </p:spPr>
        </p:pic>
        <p:pic>
          <p:nvPicPr>
            <p:cNvPr id="824" name="Línea Figura" descr="Línea Figura"/>
            <p:cNvPicPr>
              <a:picLocks/>
            </p:cNvPicPr>
            <p:nvPr/>
          </p:nvPicPr>
          <p:blipFill>
            <a:blip r:embed="rId159">
              <a:extLst/>
            </a:blip>
            <a:stretch>
              <a:fillRect/>
            </a:stretch>
          </p:blipFill>
          <p:spPr>
            <a:xfrm>
              <a:off x="1648934" y="1864322"/>
              <a:ext cx="377427" cy="489749"/>
            </a:xfrm>
            <a:prstGeom prst="rect">
              <a:avLst/>
            </a:prstGeom>
            <a:effectLst/>
          </p:spPr>
        </p:pic>
        <p:pic>
          <p:nvPicPr>
            <p:cNvPr id="826" name="Línea Figura" descr="Línea Figura"/>
            <p:cNvPicPr>
              <a:picLocks/>
            </p:cNvPicPr>
            <p:nvPr/>
          </p:nvPicPr>
          <p:blipFill>
            <a:blip r:embed="rId160">
              <a:extLst/>
            </a:blip>
            <a:stretch>
              <a:fillRect/>
            </a:stretch>
          </p:blipFill>
          <p:spPr>
            <a:xfrm>
              <a:off x="1663449" y="1819740"/>
              <a:ext cx="406309" cy="513909"/>
            </a:xfrm>
            <a:prstGeom prst="rect">
              <a:avLst/>
            </a:prstGeom>
            <a:effectLst/>
          </p:spPr>
        </p:pic>
        <p:pic>
          <p:nvPicPr>
            <p:cNvPr id="828" name="Línea Figura" descr="Línea Figura"/>
            <p:cNvPicPr>
              <a:picLocks/>
            </p:cNvPicPr>
            <p:nvPr/>
          </p:nvPicPr>
          <p:blipFill>
            <a:blip r:embed="rId161">
              <a:extLst/>
            </a:blip>
            <a:stretch>
              <a:fillRect/>
            </a:stretch>
          </p:blipFill>
          <p:spPr>
            <a:xfrm>
              <a:off x="1712899" y="1812346"/>
              <a:ext cx="361965" cy="475353"/>
            </a:xfrm>
            <a:prstGeom prst="rect">
              <a:avLst/>
            </a:prstGeom>
            <a:effectLst/>
          </p:spPr>
        </p:pic>
        <p:pic>
          <p:nvPicPr>
            <p:cNvPr id="830" name="Línea Figura" descr="Línea Figura"/>
            <p:cNvPicPr>
              <a:picLocks/>
            </p:cNvPicPr>
            <p:nvPr/>
          </p:nvPicPr>
          <p:blipFill>
            <a:blip r:embed="rId162">
              <a:extLst/>
            </a:blip>
            <a:stretch>
              <a:fillRect/>
            </a:stretch>
          </p:blipFill>
          <p:spPr>
            <a:xfrm>
              <a:off x="1738281" y="1813267"/>
              <a:ext cx="326372" cy="428482"/>
            </a:xfrm>
            <a:prstGeom prst="rect">
              <a:avLst/>
            </a:prstGeom>
            <a:effectLst/>
          </p:spPr>
        </p:pic>
        <p:pic>
          <p:nvPicPr>
            <p:cNvPr id="832" name="Línea Figura" descr="Línea Figura"/>
            <p:cNvPicPr>
              <a:picLocks/>
            </p:cNvPicPr>
            <p:nvPr/>
          </p:nvPicPr>
          <p:blipFill>
            <a:blip r:embed="rId163">
              <a:extLst/>
            </a:blip>
            <a:stretch>
              <a:fillRect/>
            </a:stretch>
          </p:blipFill>
          <p:spPr>
            <a:xfrm>
              <a:off x="1756925" y="1797674"/>
              <a:ext cx="310281" cy="418548"/>
            </a:xfrm>
            <a:prstGeom prst="rect">
              <a:avLst/>
            </a:prstGeom>
            <a:effectLst/>
          </p:spPr>
        </p:pic>
        <p:pic>
          <p:nvPicPr>
            <p:cNvPr id="834" name="Línea Figura" descr="Línea Figura"/>
            <p:cNvPicPr>
              <a:picLocks/>
            </p:cNvPicPr>
            <p:nvPr/>
          </p:nvPicPr>
          <p:blipFill>
            <a:blip r:embed="rId164">
              <a:extLst/>
            </a:blip>
            <a:stretch>
              <a:fillRect/>
            </a:stretch>
          </p:blipFill>
          <p:spPr>
            <a:xfrm>
              <a:off x="1763808" y="1772423"/>
              <a:ext cx="334031" cy="431035"/>
            </a:xfrm>
            <a:prstGeom prst="rect">
              <a:avLst/>
            </a:prstGeom>
            <a:effectLst/>
          </p:spPr>
        </p:pic>
        <p:pic>
          <p:nvPicPr>
            <p:cNvPr id="836" name="Línea Figura" descr="Línea Figura"/>
            <p:cNvPicPr>
              <a:picLocks/>
            </p:cNvPicPr>
            <p:nvPr/>
          </p:nvPicPr>
          <p:blipFill>
            <a:blip r:embed="rId165">
              <a:extLst/>
            </a:blip>
            <a:stretch>
              <a:fillRect/>
            </a:stretch>
          </p:blipFill>
          <p:spPr>
            <a:xfrm>
              <a:off x="1830180" y="1836242"/>
              <a:ext cx="236147" cy="280788"/>
            </a:xfrm>
            <a:prstGeom prst="rect">
              <a:avLst/>
            </a:prstGeom>
            <a:effectLst/>
          </p:spPr>
        </p:pic>
        <p:pic>
          <p:nvPicPr>
            <p:cNvPr id="838" name="Línea Figura" descr="Línea Figura"/>
            <p:cNvPicPr>
              <a:picLocks/>
            </p:cNvPicPr>
            <p:nvPr/>
          </p:nvPicPr>
          <p:blipFill>
            <a:blip r:embed="rId166">
              <a:extLst/>
            </a:blip>
            <a:stretch>
              <a:fillRect/>
            </a:stretch>
          </p:blipFill>
          <p:spPr>
            <a:xfrm>
              <a:off x="1822522" y="2285528"/>
              <a:ext cx="334030" cy="408060"/>
            </a:xfrm>
            <a:prstGeom prst="rect">
              <a:avLst/>
            </a:prstGeom>
            <a:effectLst/>
          </p:spPr>
        </p:pic>
        <p:pic>
          <p:nvPicPr>
            <p:cNvPr id="840" name="Línea Figura" descr="Línea Figura"/>
            <p:cNvPicPr>
              <a:picLocks/>
            </p:cNvPicPr>
            <p:nvPr/>
          </p:nvPicPr>
          <p:blipFill>
            <a:blip r:embed="rId167">
              <a:extLst/>
            </a:blip>
            <a:stretch>
              <a:fillRect/>
            </a:stretch>
          </p:blipFill>
          <p:spPr>
            <a:xfrm>
              <a:off x="1804653" y="2280423"/>
              <a:ext cx="314291" cy="434518"/>
            </a:xfrm>
            <a:prstGeom prst="rect">
              <a:avLst/>
            </a:prstGeom>
            <a:effectLst/>
          </p:spPr>
        </p:pic>
        <p:pic>
          <p:nvPicPr>
            <p:cNvPr id="842" name="Línea Figura" descr="Línea Figura"/>
            <p:cNvPicPr>
              <a:picLocks/>
            </p:cNvPicPr>
            <p:nvPr/>
          </p:nvPicPr>
          <p:blipFill>
            <a:blip r:embed="rId168">
              <a:extLst/>
            </a:blip>
            <a:stretch>
              <a:fillRect/>
            </a:stretch>
          </p:blipFill>
          <p:spPr>
            <a:xfrm>
              <a:off x="1814864" y="2346795"/>
              <a:ext cx="287269" cy="361763"/>
            </a:xfrm>
            <a:prstGeom prst="rect">
              <a:avLst/>
            </a:prstGeom>
            <a:effectLst/>
          </p:spPr>
        </p:pic>
        <p:pic>
          <p:nvPicPr>
            <p:cNvPr id="844" name="Línea Figura" descr="Línea Figura"/>
            <p:cNvPicPr>
              <a:picLocks/>
            </p:cNvPicPr>
            <p:nvPr/>
          </p:nvPicPr>
          <p:blipFill>
            <a:blip r:embed="rId169">
              <a:extLst/>
            </a:blip>
            <a:stretch>
              <a:fillRect/>
            </a:stretch>
          </p:blipFill>
          <p:spPr>
            <a:xfrm>
              <a:off x="1687225" y="2124704"/>
              <a:ext cx="451458" cy="571437"/>
            </a:xfrm>
            <a:prstGeom prst="rect">
              <a:avLst/>
            </a:prstGeom>
            <a:effectLst/>
          </p:spPr>
        </p:pic>
        <p:pic>
          <p:nvPicPr>
            <p:cNvPr id="846" name="Línea Figura" descr="Línea Figura"/>
            <p:cNvPicPr>
              <a:picLocks/>
            </p:cNvPicPr>
            <p:nvPr/>
          </p:nvPicPr>
          <p:blipFill>
            <a:blip r:embed="rId170">
              <a:extLst/>
            </a:blip>
            <a:stretch>
              <a:fillRect/>
            </a:stretch>
          </p:blipFill>
          <p:spPr>
            <a:xfrm>
              <a:off x="1842945" y="2377428"/>
              <a:ext cx="374874" cy="469326"/>
            </a:xfrm>
            <a:prstGeom prst="rect">
              <a:avLst/>
            </a:prstGeom>
            <a:effectLst/>
          </p:spPr>
        </p:pic>
        <p:pic>
          <p:nvPicPr>
            <p:cNvPr id="848" name="Línea Figura" descr="Línea Figura"/>
            <p:cNvPicPr>
              <a:picLocks/>
            </p:cNvPicPr>
            <p:nvPr/>
          </p:nvPicPr>
          <p:blipFill>
            <a:blip r:embed="rId171">
              <a:extLst/>
            </a:blip>
            <a:stretch>
              <a:fillRect/>
            </a:stretch>
          </p:blipFill>
          <p:spPr>
            <a:xfrm>
              <a:off x="1932291" y="2487196"/>
              <a:ext cx="351900" cy="459116"/>
            </a:xfrm>
            <a:prstGeom prst="rect">
              <a:avLst/>
            </a:prstGeom>
            <a:effectLst/>
          </p:spPr>
        </p:pic>
        <p:pic>
          <p:nvPicPr>
            <p:cNvPr id="850" name="Línea Figura" descr="Línea Figura"/>
            <p:cNvPicPr>
              <a:picLocks/>
            </p:cNvPicPr>
            <p:nvPr/>
          </p:nvPicPr>
          <p:blipFill>
            <a:blip r:embed="rId172">
              <a:extLst/>
            </a:blip>
            <a:stretch>
              <a:fillRect/>
            </a:stretch>
          </p:blipFill>
          <p:spPr>
            <a:xfrm>
              <a:off x="1952713" y="2538252"/>
              <a:ext cx="341689" cy="451457"/>
            </a:xfrm>
            <a:prstGeom prst="rect">
              <a:avLst/>
            </a:prstGeom>
            <a:effectLst/>
          </p:spPr>
        </p:pic>
        <p:pic>
          <p:nvPicPr>
            <p:cNvPr id="852" name="Línea Figura" descr="Línea Figura"/>
            <p:cNvPicPr>
              <a:picLocks/>
            </p:cNvPicPr>
            <p:nvPr/>
          </p:nvPicPr>
          <p:blipFill>
            <a:blip r:embed="rId173">
              <a:extLst/>
            </a:blip>
            <a:stretch>
              <a:fillRect/>
            </a:stretch>
          </p:blipFill>
          <p:spPr>
            <a:xfrm>
              <a:off x="2054824" y="2681207"/>
              <a:ext cx="270211" cy="339135"/>
            </a:xfrm>
            <a:prstGeom prst="rect">
              <a:avLst/>
            </a:prstGeom>
            <a:effectLst/>
          </p:spPr>
        </p:pic>
        <p:pic>
          <p:nvPicPr>
            <p:cNvPr id="854" name="Línea Figura" descr="Línea Figura"/>
            <p:cNvPicPr>
              <a:picLocks/>
            </p:cNvPicPr>
            <p:nvPr/>
          </p:nvPicPr>
          <p:blipFill>
            <a:blip r:embed="rId174">
              <a:extLst/>
            </a:blip>
            <a:stretch>
              <a:fillRect/>
            </a:stretch>
          </p:blipFill>
          <p:spPr>
            <a:xfrm>
              <a:off x="2149276" y="2806292"/>
              <a:ext cx="308503" cy="313134"/>
            </a:xfrm>
            <a:prstGeom prst="rect">
              <a:avLst/>
            </a:prstGeom>
            <a:effectLst/>
          </p:spPr>
        </p:pic>
        <p:pic>
          <p:nvPicPr>
            <p:cNvPr id="856" name="Línea Figura" descr="Línea Figura"/>
            <p:cNvPicPr>
              <a:picLocks/>
            </p:cNvPicPr>
            <p:nvPr/>
          </p:nvPicPr>
          <p:blipFill>
            <a:blip r:embed="rId175">
              <a:extLst/>
            </a:blip>
            <a:stretch>
              <a:fillRect/>
            </a:stretch>
          </p:blipFill>
          <p:spPr>
            <a:xfrm>
              <a:off x="1871024" y="2267659"/>
              <a:ext cx="514896" cy="688013"/>
            </a:xfrm>
            <a:prstGeom prst="rect">
              <a:avLst/>
            </a:prstGeom>
            <a:effectLst/>
          </p:spPr>
        </p:pic>
        <p:pic>
          <p:nvPicPr>
            <p:cNvPr id="858" name="Línea Figura" descr="Línea Figura"/>
            <p:cNvPicPr>
              <a:picLocks/>
            </p:cNvPicPr>
            <p:nvPr/>
          </p:nvPicPr>
          <p:blipFill>
            <a:blip r:embed="rId176">
              <a:extLst/>
            </a:blip>
            <a:stretch>
              <a:fillRect/>
            </a:stretch>
          </p:blipFill>
          <p:spPr>
            <a:xfrm>
              <a:off x="2021638" y="2515277"/>
              <a:ext cx="420824" cy="561226"/>
            </a:xfrm>
            <a:prstGeom prst="rect">
              <a:avLst/>
            </a:prstGeom>
            <a:effectLst/>
          </p:spPr>
        </p:pic>
        <p:pic>
          <p:nvPicPr>
            <p:cNvPr id="860" name="Línea Figura" descr="Línea Figura"/>
            <p:cNvPicPr>
              <a:picLocks/>
            </p:cNvPicPr>
            <p:nvPr/>
          </p:nvPicPr>
          <p:blipFill>
            <a:blip r:embed="rId177">
              <a:extLst/>
            </a:blip>
            <a:stretch>
              <a:fillRect/>
            </a:stretch>
          </p:blipFill>
          <p:spPr>
            <a:xfrm>
              <a:off x="2167145" y="2760342"/>
              <a:ext cx="288801" cy="334484"/>
            </a:xfrm>
            <a:prstGeom prst="rect">
              <a:avLst/>
            </a:prstGeom>
            <a:effectLst/>
          </p:spPr>
        </p:pic>
        <p:pic>
          <p:nvPicPr>
            <p:cNvPr id="862" name="Línea Figura" descr="Línea Figura"/>
            <p:cNvPicPr>
              <a:picLocks/>
            </p:cNvPicPr>
            <p:nvPr/>
          </p:nvPicPr>
          <p:blipFill>
            <a:blip r:embed="rId178">
              <a:extLst/>
            </a:blip>
            <a:stretch>
              <a:fillRect/>
            </a:stretch>
          </p:blipFill>
          <p:spPr>
            <a:xfrm>
              <a:off x="1876130" y="2226815"/>
              <a:ext cx="576543" cy="745025"/>
            </a:xfrm>
            <a:prstGeom prst="rect">
              <a:avLst/>
            </a:prstGeom>
            <a:effectLst/>
          </p:spPr>
        </p:pic>
        <p:pic>
          <p:nvPicPr>
            <p:cNvPr id="864" name="Línea Figura" descr="Línea Figura"/>
            <p:cNvPicPr>
              <a:picLocks/>
            </p:cNvPicPr>
            <p:nvPr/>
          </p:nvPicPr>
          <p:blipFill>
            <a:blip r:embed="rId179">
              <a:extLst/>
            </a:blip>
            <a:stretch>
              <a:fillRect/>
            </a:stretch>
          </p:blipFill>
          <p:spPr>
            <a:xfrm>
              <a:off x="1921128" y="2196078"/>
              <a:ext cx="502614" cy="676659"/>
            </a:xfrm>
            <a:prstGeom prst="rect">
              <a:avLst/>
            </a:prstGeom>
            <a:effectLst/>
          </p:spPr>
        </p:pic>
        <p:pic>
          <p:nvPicPr>
            <p:cNvPr id="866" name="Línea Figura" descr="Línea Figura"/>
            <p:cNvPicPr>
              <a:picLocks/>
            </p:cNvPicPr>
            <p:nvPr/>
          </p:nvPicPr>
          <p:blipFill>
            <a:blip r:embed="rId180">
              <a:extLst/>
            </a:blip>
            <a:stretch>
              <a:fillRect/>
            </a:stretch>
          </p:blipFill>
          <p:spPr>
            <a:xfrm>
              <a:off x="1935127" y="2152980"/>
              <a:ext cx="502714" cy="679308"/>
            </a:xfrm>
            <a:prstGeom prst="rect">
              <a:avLst/>
            </a:prstGeom>
            <a:effectLst/>
          </p:spPr>
        </p:pic>
        <p:pic>
          <p:nvPicPr>
            <p:cNvPr id="868" name="Línea Figura" descr="Línea Figura"/>
            <p:cNvPicPr>
              <a:picLocks/>
            </p:cNvPicPr>
            <p:nvPr/>
          </p:nvPicPr>
          <p:blipFill>
            <a:blip r:embed="rId181">
              <a:extLst/>
            </a:blip>
            <a:stretch>
              <a:fillRect/>
            </a:stretch>
          </p:blipFill>
          <p:spPr>
            <a:xfrm>
              <a:off x="1974298" y="2157436"/>
              <a:ext cx="493312" cy="656827"/>
            </a:xfrm>
            <a:prstGeom prst="rect">
              <a:avLst/>
            </a:prstGeom>
            <a:effectLst/>
          </p:spPr>
        </p:pic>
        <p:pic>
          <p:nvPicPr>
            <p:cNvPr id="870" name="Línea Figura" descr="Línea Figura"/>
            <p:cNvPicPr>
              <a:picLocks/>
            </p:cNvPicPr>
            <p:nvPr/>
          </p:nvPicPr>
          <p:blipFill>
            <a:blip r:embed="rId182">
              <a:extLst/>
            </a:blip>
            <a:stretch>
              <a:fillRect/>
            </a:stretch>
          </p:blipFill>
          <p:spPr>
            <a:xfrm>
              <a:off x="1998663" y="2147679"/>
              <a:ext cx="438313" cy="597816"/>
            </a:xfrm>
            <a:prstGeom prst="rect">
              <a:avLst/>
            </a:prstGeom>
            <a:effectLst/>
          </p:spPr>
        </p:pic>
        <p:pic>
          <p:nvPicPr>
            <p:cNvPr id="872" name="Línea Figura" descr="Línea Figura"/>
            <p:cNvPicPr>
              <a:picLocks/>
            </p:cNvPicPr>
            <p:nvPr/>
          </p:nvPicPr>
          <p:blipFill>
            <a:blip r:embed="rId183">
              <a:extLst/>
            </a:blip>
            <a:stretch>
              <a:fillRect/>
            </a:stretch>
          </p:blipFill>
          <p:spPr>
            <a:xfrm>
              <a:off x="2024190" y="2142573"/>
              <a:ext cx="418760" cy="549774"/>
            </a:xfrm>
            <a:prstGeom prst="rect">
              <a:avLst/>
            </a:prstGeom>
            <a:effectLst/>
          </p:spPr>
        </p:pic>
        <p:pic>
          <p:nvPicPr>
            <p:cNvPr id="874" name="Línea Figura" descr="Línea Figura"/>
            <p:cNvPicPr>
              <a:picLocks/>
            </p:cNvPicPr>
            <p:nvPr/>
          </p:nvPicPr>
          <p:blipFill>
            <a:blip r:embed="rId184">
              <a:extLst/>
            </a:blip>
            <a:stretch>
              <a:fillRect/>
            </a:stretch>
          </p:blipFill>
          <p:spPr>
            <a:xfrm>
              <a:off x="2049227" y="2129134"/>
              <a:ext cx="422613" cy="566598"/>
            </a:xfrm>
            <a:prstGeom prst="rect">
              <a:avLst/>
            </a:prstGeom>
            <a:effectLst/>
          </p:spPr>
        </p:pic>
        <p:pic>
          <p:nvPicPr>
            <p:cNvPr id="876" name="Línea Figura" descr="Línea Figura"/>
            <p:cNvPicPr>
              <a:picLocks/>
            </p:cNvPicPr>
            <p:nvPr/>
          </p:nvPicPr>
          <p:blipFill>
            <a:blip r:embed="rId185">
              <a:extLst/>
            </a:blip>
            <a:stretch>
              <a:fillRect/>
            </a:stretch>
          </p:blipFill>
          <p:spPr>
            <a:xfrm>
              <a:off x="2133959" y="2244684"/>
              <a:ext cx="408061" cy="530593"/>
            </a:xfrm>
            <a:prstGeom prst="rect">
              <a:avLst/>
            </a:prstGeom>
            <a:effectLst/>
          </p:spPr>
        </p:pic>
        <p:pic>
          <p:nvPicPr>
            <p:cNvPr id="878" name="Línea Figura" descr="Línea Figura"/>
            <p:cNvPicPr>
              <a:picLocks/>
            </p:cNvPicPr>
            <p:nvPr/>
          </p:nvPicPr>
          <p:blipFill>
            <a:blip r:embed="rId186">
              <a:extLst/>
            </a:blip>
            <a:stretch>
              <a:fillRect/>
            </a:stretch>
          </p:blipFill>
          <p:spPr>
            <a:xfrm>
              <a:off x="2327969" y="2505066"/>
              <a:ext cx="279732" cy="390300"/>
            </a:xfrm>
            <a:prstGeom prst="rect">
              <a:avLst/>
            </a:prstGeom>
            <a:effectLst/>
          </p:spPr>
        </p:pic>
        <p:pic>
          <p:nvPicPr>
            <p:cNvPr id="880" name="Línea Figura" descr="Línea Figura"/>
            <p:cNvPicPr>
              <a:picLocks/>
            </p:cNvPicPr>
            <p:nvPr/>
          </p:nvPicPr>
          <p:blipFill>
            <a:blip r:embed="rId187">
              <a:extLst/>
            </a:blip>
            <a:stretch>
              <a:fillRect/>
            </a:stretch>
          </p:blipFill>
          <p:spPr>
            <a:xfrm>
              <a:off x="2414763" y="2655679"/>
              <a:ext cx="240968" cy="309485"/>
            </a:xfrm>
            <a:prstGeom prst="rect">
              <a:avLst/>
            </a:prstGeom>
            <a:effectLst/>
          </p:spPr>
        </p:pic>
        <p:pic>
          <p:nvPicPr>
            <p:cNvPr id="882" name="Línea Línea" descr="Línea Línea"/>
            <p:cNvPicPr>
              <a:picLocks/>
            </p:cNvPicPr>
            <p:nvPr/>
          </p:nvPicPr>
          <p:blipFill>
            <a:blip r:embed="rId188">
              <a:extLst/>
            </a:blip>
            <a:stretch>
              <a:fillRect/>
            </a:stretch>
          </p:blipFill>
          <p:spPr>
            <a:xfrm>
              <a:off x="2389236" y="2964564"/>
              <a:ext cx="147678" cy="137467"/>
            </a:xfrm>
            <a:prstGeom prst="rect">
              <a:avLst/>
            </a:prstGeom>
            <a:effectLst/>
          </p:spPr>
        </p:pic>
        <p:pic>
          <p:nvPicPr>
            <p:cNvPr id="884" name="Línea Figura" descr="Línea Figura"/>
            <p:cNvPicPr>
              <a:picLocks/>
            </p:cNvPicPr>
            <p:nvPr/>
          </p:nvPicPr>
          <p:blipFill>
            <a:blip r:embed="rId189">
              <a:extLst/>
            </a:blip>
            <a:stretch>
              <a:fillRect/>
            </a:stretch>
          </p:blipFill>
          <p:spPr>
            <a:xfrm>
              <a:off x="2333342" y="2704582"/>
              <a:ext cx="307651" cy="405107"/>
            </a:xfrm>
            <a:prstGeom prst="rect">
              <a:avLst/>
            </a:prstGeom>
            <a:effectLst/>
          </p:spPr>
        </p:pic>
        <p:pic>
          <p:nvPicPr>
            <p:cNvPr id="886" name="Línea Figura" descr="Línea Figura"/>
            <p:cNvPicPr>
              <a:picLocks/>
            </p:cNvPicPr>
            <p:nvPr/>
          </p:nvPicPr>
          <p:blipFill>
            <a:blip r:embed="rId190">
              <a:extLst/>
            </a:blip>
            <a:stretch>
              <a:fillRect/>
            </a:stretch>
          </p:blipFill>
          <p:spPr>
            <a:xfrm>
              <a:off x="2317758" y="2725291"/>
              <a:ext cx="226814" cy="287393"/>
            </a:xfrm>
            <a:prstGeom prst="rect">
              <a:avLst/>
            </a:prstGeom>
            <a:effectLst/>
          </p:spPr>
        </p:pic>
        <p:pic>
          <p:nvPicPr>
            <p:cNvPr id="888" name="Línea Figura" descr="Línea Figura"/>
            <p:cNvPicPr>
              <a:picLocks/>
            </p:cNvPicPr>
            <p:nvPr/>
          </p:nvPicPr>
          <p:blipFill>
            <a:blip r:embed="rId191">
              <a:extLst/>
            </a:blip>
            <a:stretch>
              <a:fillRect/>
            </a:stretch>
          </p:blipFill>
          <p:spPr>
            <a:xfrm>
              <a:off x="2225859" y="2903297"/>
              <a:ext cx="252342" cy="231904"/>
            </a:xfrm>
            <a:prstGeom prst="rect">
              <a:avLst/>
            </a:prstGeom>
            <a:effectLst/>
          </p:spPr>
        </p:pic>
        <p:pic>
          <p:nvPicPr>
            <p:cNvPr id="890" name="Línea Figura" descr="Línea Figura"/>
            <p:cNvPicPr>
              <a:picLocks/>
            </p:cNvPicPr>
            <p:nvPr/>
          </p:nvPicPr>
          <p:blipFill>
            <a:blip r:embed="rId192">
              <a:extLst/>
            </a:blip>
            <a:stretch>
              <a:fillRect/>
            </a:stretch>
          </p:blipFill>
          <p:spPr>
            <a:xfrm>
              <a:off x="759200" y="-19051"/>
              <a:ext cx="291676" cy="120403"/>
            </a:xfrm>
            <a:prstGeom prst="rect">
              <a:avLst/>
            </a:prstGeom>
            <a:effectLst/>
          </p:spPr>
        </p:pic>
        <p:pic>
          <p:nvPicPr>
            <p:cNvPr id="892" name="Línea Figura" descr="Línea Figura"/>
            <p:cNvPicPr>
              <a:picLocks/>
            </p:cNvPicPr>
            <p:nvPr/>
          </p:nvPicPr>
          <p:blipFill>
            <a:blip r:embed="rId193">
              <a:extLst/>
            </a:blip>
            <a:stretch>
              <a:fillRect/>
            </a:stretch>
          </p:blipFill>
          <p:spPr>
            <a:xfrm>
              <a:off x="27462" y="62762"/>
              <a:ext cx="638407" cy="698120"/>
            </a:xfrm>
            <a:prstGeom prst="rect">
              <a:avLst/>
            </a:prstGeom>
            <a:effectLst/>
          </p:spPr>
        </p:pic>
        <p:pic>
          <p:nvPicPr>
            <p:cNvPr id="894" name="Línea Figura" descr="Línea Figura"/>
            <p:cNvPicPr>
              <a:picLocks/>
            </p:cNvPicPr>
            <p:nvPr/>
          </p:nvPicPr>
          <p:blipFill>
            <a:blip r:embed="rId194">
              <a:extLst/>
            </a:blip>
            <a:stretch>
              <a:fillRect/>
            </a:stretch>
          </p:blipFill>
          <p:spPr>
            <a:xfrm>
              <a:off x="-19051" y="606990"/>
              <a:ext cx="193478" cy="546101"/>
            </a:xfrm>
            <a:prstGeom prst="rect">
              <a:avLst/>
            </a:prstGeom>
            <a:effectLst/>
          </p:spPr>
        </p:pic>
        <p:pic>
          <p:nvPicPr>
            <p:cNvPr id="896" name="Línea Línea" descr="Línea Línea"/>
            <p:cNvPicPr>
              <a:picLocks/>
            </p:cNvPicPr>
            <p:nvPr/>
          </p:nvPicPr>
          <p:blipFill>
            <a:blip r:embed="rId195">
              <a:extLst/>
            </a:blip>
            <a:stretch>
              <a:fillRect/>
            </a:stretch>
          </p:blipFill>
          <p:spPr>
            <a:xfrm>
              <a:off x="1477899" y="2005905"/>
              <a:ext cx="76201" cy="38101"/>
            </a:xfrm>
            <a:prstGeom prst="rect">
              <a:avLst/>
            </a:prstGeom>
            <a:effectLst/>
          </p:spPr>
        </p:pic>
        <p:pic>
          <p:nvPicPr>
            <p:cNvPr id="898" name="Línea Figura" descr="Línea Figura"/>
            <p:cNvPicPr>
              <a:picLocks/>
            </p:cNvPicPr>
            <p:nvPr/>
          </p:nvPicPr>
          <p:blipFill>
            <a:blip r:embed="rId196">
              <a:extLst/>
            </a:blip>
            <a:stretch>
              <a:fillRect/>
            </a:stretch>
          </p:blipFill>
          <p:spPr>
            <a:xfrm>
              <a:off x="1204770" y="1788920"/>
              <a:ext cx="368571" cy="190776"/>
            </a:xfrm>
            <a:prstGeom prst="rect">
              <a:avLst/>
            </a:prstGeom>
            <a:effectLst/>
          </p:spPr>
        </p:pic>
        <p:pic>
          <p:nvPicPr>
            <p:cNvPr id="900" name="Línea Figura" descr="Línea Figura"/>
            <p:cNvPicPr>
              <a:picLocks/>
            </p:cNvPicPr>
            <p:nvPr/>
          </p:nvPicPr>
          <p:blipFill>
            <a:blip r:embed="rId197">
              <a:extLst/>
            </a:blip>
            <a:stretch>
              <a:fillRect/>
            </a:stretch>
          </p:blipFill>
          <p:spPr>
            <a:xfrm>
              <a:off x="388943" y="1659580"/>
              <a:ext cx="278167" cy="218496"/>
            </a:xfrm>
            <a:prstGeom prst="rect">
              <a:avLst/>
            </a:prstGeom>
            <a:effectLst/>
          </p:spPr>
        </p:pic>
        <p:pic>
          <p:nvPicPr>
            <p:cNvPr id="902" name="Línea Figura" descr="Línea Figura"/>
            <p:cNvPicPr>
              <a:picLocks/>
            </p:cNvPicPr>
            <p:nvPr/>
          </p:nvPicPr>
          <p:blipFill>
            <a:blip r:embed="rId198">
              <a:extLst/>
            </a:blip>
            <a:stretch>
              <a:fillRect/>
            </a:stretch>
          </p:blipFill>
          <p:spPr>
            <a:xfrm>
              <a:off x="2010054" y="663151"/>
              <a:ext cx="84051" cy="183609"/>
            </a:xfrm>
            <a:prstGeom prst="rect">
              <a:avLst/>
            </a:prstGeom>
            <a:effectLst/>
          </p:spPr>
        </p:pic>
        <p:pic>
          <p:nvPicPr>
            <p:cNvPr id="904" name="Línea Figura" descr="Línea Figura"/>
            <p:cNvPicPr>
              <a:picLocks/>
            </p:cNvPicPr>
            <p:nvPr/>
          </p:nvPicPr>
          <p:blipFill>
            <a:blip r:embed="rId199">
              <a:extLst/>
            </a:blip>
            <a:stretch>
              <a:fillRect/>
            </a:stretch>
          </p:blipFill>
          <p:spPr>
            <a:xfrm>
              <a:off x="2038135" y="706548"/>
              <a:ext cx="65018" cy="288272"/>
            </a:xfrm>
            <a:prstGeom prst="rect">
              <a:avLst/>
            </a:prstGeom>
            <a:effectLst/>
          </p:spPr>
        </p:pic>
        <p:pic>
          <p:nvPicPr>
            <p:cNvPr id="906" name="Línea Figura" descr="Línea Figura"/>
            <p:cNvPicPr>
              <a:picLocks/>
            </p:cNvPicPr>
            <p:nvPr/>
          </p:nvPicPr>
          <p:blipFill>
            <a:blip r:embed="rId200">
              <a:extLst/>
            </a:blip>
            <a:stretch>
              <a:fillRect/>
            </a:stretch>
          </p:blipFill>
          <p:spPr>
            <a:xfrm>
              <a:off x="2058557" y="816317"/>
              <a:ext cx="54805" cy="398041"/>
            </a:xfrm>
            <a:prstGeom prst="rect">
              <a:avLst/>
            </a:prstGeom>
            <a:effectLst/>
          </p:spPr>
        </p:pic>
        <p:pic>
          <p:nvPicPr>
            <p:cNvPr id="908" name="Línea Figura" descr="Línea Figura"/>
            <p:cNvPicPr>
              <a:picLocks/>
            </p:cNvPicPr>
            <p:nvPr/>
          </p:nvPicPr>
          <p:blipFill>
            <a:blip r:embed="rId201">
              <a:extLst/>
            </a:blip>
            <a:stretch>
              <a:fillRect/>
            </a:stretch>
          </p:blipFill>
          <p:spPr>
            <a:xfrm>
              <a:off x="2040688" y="1023091"/>
              <a:ext cx="78945" cy="303588"/>
            </a:xfrm>
            <a:prstGeom prst="rect">
              <a:avLst/>
            </a:prstGeom>
            <a:effectLst/>
          </p:spPr>
        </p:pic>
        <p:pic>
          <p:nvPicPr>
            <p:cNvPr id="910" name="Línea Figura" descr="Línea Figura"/>
            <p:cNvPicPr>
              <a:picLocks/>
            </p:cNvPicPr>
            <p:nvPr/>
          </p:nvPicPr>
          <p:blipFill>
            <a:blip r:embed="rId202">
              <a:extLst/>
            </a:blip>
            <a:stretch>
              <a:fillRect/>
            </a:stretch>
          </p:blipFill>
          <p:spPr>
            <a:xfrm>
              <a:off x="1907944" y="1120096"/>
              <a:ext cx="204031" cy="477176"/>
            </a:xfrm>
            <a:prstGeom prst="rect">
              <a:avLst/>
            </a:prstGeom>
            <a:effectLst/>
          </p:spPr>
        </p:pic>
        <p:pic>
          <p:nvPicPr>
            <p:cNvPr id="912" name="Línea Figura" descr="Línea Figura"/>
            <p:cNvPicPr>
              <a:picLocks/>
            </p:cNvPicPr>
            <p:nvPr/>
          </p:nvPicPr>
          <p:blipFill>
            <a:blip r:embed="rId203">
              <a:extLst/>
            </a:blip>
            <a:stretch>
              <a:fillRect/>
            </a:stretch>
          </p:blipFill>
          <p:spPr>
            <a:xfrm>
              <a:off x="1986102" y="2047724"/>
              <a:ext cx="243300" cy="264322"/>
            </a:xfrm>
            <a:prstGeom prst="rect">
              <a:avLst/>
            </a:prstGeom>
            <a:effectLst/>
          </p:spPr>
        </p:pic>
        <p:pic>
          <p:nvPicPr>
            <p:cNvPr id="914" name="Línea Figura" descr="Línea Figura"/>
            <p:cNvPicPr>
              <a:picLocks/>
            </p:cNvPicPr>
            <p:nvPr/>
          </p:nvPicPr>
          <p:blipFill>
            <a:blip r:embed="rId204">
              <a:extLst/>
            </a:blip>
            <a:stretch>
              <a:fillRect/>
            </a:stretch>
          </p:blipFill>
          <p:spPr>
            <a:xfrm>
              <a:off x="547321" y="457969"/>
              <a:ext cx="188334" cy="258416"/>
            </a:xfrm>
            <a:prstGeom prst="rect">
              <a:avLst/>
            </a:prstGeom>
            <a:effectLst/>
          </p:spPr>
        </p:pic>
        <p:pic>
          <p:nvPicPr>
            <p:cNvPr id="916" name="Línea Figura" descr="Línea Figura"/>
            <p:cNvPicPr>
              <a:picLocks/>
            </p:cNvPicPr>
            <p:nvPr/>
          </p:nvPicPr>
          <p:blipFill>
            <a:blip r:embed="rId205">
              <a:extLst/>
            </a:blip>
            <a:stretch>
              <a:fillRect/>
            </a:stretch>
          </p:blipFill>
          <p:spPr>
            <a:xfrm>
              <a:off x="641773" y="591674"/>
              <a:ext cx="106854" cy="120244"/>
            </a:xfrm>
            <a:prstGeom prst="rect">
              <a:avLst/>
            </a:prstGeom>
            <a:effectLst/>
          </p:spPr>
        </p:pic>
        <p:pic>
          <p:nvPicPr>
            <p:cNvPr id="918" name="Línea Figura" descr="Línea Figura"/>
            <p:cNvPicPr>
              <a:picLocks/>
            </p:cNvPicPr>
            <p:nvPr/>
          </p:nvPicPr>
          <p:blipFill>
            <a:blip r:embed="rId206">
              <a:extLst/>
            </a:blip>
            <a:stretch>
              <a:fillRect/>
            </a:stretch>
          </p:blipFill>
          <p:spPr>
            <a:xfrm>
              <a:off x="761733" y="532960"/>
              <a:ext cx="100591" cy="164980"/>
            </a:xfrm>
            <a:prstGeom prst="rect">
              <a:avLst/>
            </a:prstGeom>
            <a:effectLst/>
          </p:spPr>
        </p:pic>
        <p:pic>
          <p:nvPicPr>
            <p:cNvPr id="920" name="Línea Figura" descr="Línea Figura"/>
            <p:cNvPicPr>
              <a:picLocks/>
            </p:cNvPicPr>
            <p:nvPr/>
          </p:nvPicPr>
          <p:blipFill>
            <a:blip r:embed="rId207">
              <a:extLst/>
            </a:blip>
            <a:stretch>
              <a:fillRect/>
            </a:stretch>
          </p:blipFill>
          <p:spPr>
            <a:xfrm>
              <a:off x="884286" y="548277"/>
              <a:ext cx="112131" cy="141589"/>
            </a:xfrm>
            <a:prstGeom prst="rect">
              <a:avLst/>
            </a:prstGeom>
            <a:effectLst/>
          </p:spPr>
        </p:pic>
        <p:pic>
          <p:nvPicPr>
            <p:cNvPr id="922" name="Línea Figura" descr="Línea Figura"/>
            <p:cNvPicPr>
              <a:picLocks/>
            </p:cNvPicPr>
            <p:nvPr/>
          </p:nvPicPr>
          <p:blipFill>
            <a:blip r:embed="rId208">
              <a:extLst/>
            </a:blip>
            <a:stretch>
              <a:fillRect/>
            </a:stretch>
          </p:blipFill>
          <p:spPr>
            <a:xfrm>
              <a:off x="889391" y="517623"/>
              <a:ext cx="96815" cy="48332"/>
            </a:xfrm>
            <a:prstGeom prst="rect">
              <a:avLst/>
            </a:prstGeom>
            <a:effectLst/>
          </p:spPr>
        </p:pic>
        <p:pic>
          <p:nvPicPr>
            <p:cNvPr id="924" name="Línea Figura" descr="Línea Figura"/>
            <p:cNvPicPr>
              <a:picLocks/>
            </p:cNvPicPr>
            <p:nvPr/>
          </p:nvPicPr>
          <p:blipFill>
            <a:blip r:embed="rId209">
              <a:extLst/>
            </a:blip>
            <a:stretch>
              <a:fillRect/>
            </a:stretch>
          </p:blipFill>
          <p:spPr>
            <a:xfrm>
              <a:off x="881733" y="584015"/>
              <a:ext cx="104473" cy="45986"/>
            </a:xfrm>
            <a:prstGeom prst="rect">
              <a:avLst/>
            </a:prstGeom>
            <a:effectLst/>
          </p:spPr>
        </p:pic>
        <p:pic>
          <p:nvPicPr>
            <p:cNvPr id="926" name="Línea Figura" descr="Línea Figura"/>
            <p:cNvPicPr>
              <a:picLocks/>
            </p:cNvPicPr>
            <p:nvPr/>
          </p:nvPicPr>
          <p:blipFill>
            <a:blip r:embed="rId210">
              <a:extLst/>
            </a:blip>
            <a:stretch>
              <a:fillRect/>
            </a:stretch>
          </p:blipFill>
          <p:spPr>
            <a:xfrm>
              <a:off x="424789" y="813764"/>
              <a:ext cx="216793" cy="276231"/>
            </a:xfrm>
            <a:prstGeom prst="rect">
              <a:avLst/>
            </a:prstGeom>
            <a:effectLst/>
          </p:spPr>
        </p:pic>
        <p:pic>
          <p:nvPicPr>
            <p:cNvPr id="928" name="Línea Figura" descr="Línea Figura"/>
            <p:cNvPicPr>
              <a:picLocks/>
            </p:cNvPicPr>
            <p:nvPr/>
          </p:nvPicPr>
          <p:blipFill>
            <a:blip r:embed="rId211">
              <a:extLst/>
            </a:blip>
            <a:stretch>
              <a:fillRect/>
            </a:stretch>
          </p:blipFill>
          <p:spPr>
            <a:xfrm>
              <a:off x="662195" y="880893"/>
              <a:ext cx="163186" cy="208577"/>
            </a:xfrm>
            <a:prstGeom prst="rect">
              <a:avLst/>
            </a:prstGeom>
            <a:effectLst/>
          </p:spPr>
        </p:pic>
        <p:pic>
          <p:nvPicPr>
            <p:cNvPr id="930" name="Línea Figura" descr="Línea Figura"/>
            <p:cNvPicPr>
              <a:picLocks/>
            </p:cNvPicPr>
            <p:nvPr/>
          </p:nvPicPr>
          <p:blipFill>
            <a:blip r:embed="rId212">
              <a:extLst/>
            </a:blip>
            <a:stretch>
              <a:fillRect/>
            </a:stretch>
          </p:blipFill>
          <p:spPr>
            <a:xfrm>
              <a:off x="825572" y="898005"/>
              <a:ext cx="204031" cy="163187"/>
            </a:xfrm>
            <a:prstGeom prst="rect">
              <a:avLst/>
            </a:prstGeom>
            <a:effectLst/>
          </p:spPr>
        </p:pic>
        <p:pic>
          <p:nvPicPr>
            <p:cNvPr id="932" name="Línea Figura" descr="Línea Figura"/>
            <p:cNvPicPr>
              <a:picLocks/>
            </p:cNvPicPr>
            <p:nvPr/>
          </p:nvPicPr>
          <p:blipFill>
            <a:blip r:embed="rId213">
              <a:extLst/>
            </a:blip>
            <a:stretch>
              <a:fillRect/>
            </a:stretch>
          </p:blipFill>
          <p:spPr>
            <a:xfrm>
              <a:off x="1033299" y="873518"/>
              <a:ext cx="132413" cy="190963"/>
            </a:xfrm>
            <a:prstGeom prst="rect">
              <a:avLst/>
            </a:prstGeom>
            <a:effectLst/>
          </p:spPr>
        </p:pic>
        <p:pic>
          <p:nvPicPr>
            <p:cNvPr id="934" name="Línea Figura" descr="Línea Figura"/>
            <p:cNvPicPr>
              <a:picLocks/>
            </p:cNvPicPr>
            <p:nvPr/>
          </p:nvPicPr>
          <p:blipFill>
            <a:blip r:embed="rId214">
              <a:extLst/>
            </a:blip>
            <a:stretch>
              <a:fillRect/>
            </a:stretch>
          </p:blipFill>
          <p:spPr>
            <a:xfrm>
              <a:off x="1162857" y="869199"/>
              <a:ext cx="150679" cy="199135"/>
            </a:xfrm>
            <a:prstGeom prst="rect">
              <a:avLst/>
            </a:prstGeom>
            <a:effectLst/>
          </p:spPr>
        </p:pic>
        <p:pic>
          <p:nvPicPr>
            <p:cNvPr id="936" name="Línea Figura" descr="Línea Figura"/>
            <p:cNvPicPr>
              <a:picLocks/>
            </p:cNvPicPr>
            <p:nvPr/>
          </p:nvPicPr>
          <p:blipFill>
            <a:blip r:embed="rId215">
              <a:extLst/>
            </a:blip>
            <a:stretch>
              <a:fillRect/>
            </a:stretch>
          </p:blipFill>
          <p:spPr>
            <a:xfrm>
              <a:off x="1473974" y="821783"/>
              <a:ext cx="160634" cy="220688"/>
            </a:xfrm>
            <a:prstGeom prst="rect">
              <a:avLst/>
            </a:prstGeom>
            <a:effectLst/>
          </p:spPr>
        </p:pic>
        <p:pic>
          <p:nvPicPr>
            <p:cNvPr id="938" name="Línea Figura" descr="Línea Figura"/>
            <p:cNvPicPr>
              <a:picLocks/>
            </p:cNvPicPr>
            <p:nvPr/>
          </p:nvPicPr>
          <p:blipFill>
            <a:blip r:embed="rId216">
              <a:extLst/>
            </a:blip>
            <a:stretch>
              <a:fillRect/>
            </a:stretch>
          </p:blipFill>
          <p:spPr>
            <a:xfrm>
              <a:off x="455422" y="1296237"/>
              <a:ext cx="76134" cy="292136"/>
            </a:xfrm>
            <a:prstGeom prst="rect">
              <a:avLst/>
            </a:prstGeom>
            <a:effectLst/>
          </p:spPr>
        </p:pic>
        <p:pic>
          <p:nvPicPr>
            <p:cNvPr id="940" name="Línea Figura" descr="Línea Figura"/>
            <p:cNvPicPr>
              <a:picLocks/>
            </p:cNvPicPr>
            <p:nvPr/>
          </p:nvPicPr>
          <p:blipFill>
            <a:blip r:embed="rId217">
              <a:extLst/>
            </a:blip>
            <a:stretch>
              <a:fillRect/>
            </a:stretch>
          </p:blipFill>
          <p:spPr>
            <a:xfrm>
              <a:off x="366075" y="1247243"/>
              <a:ext cx="235849" cy="120281"/>
            </a:xfrm>
            <a:prstGeom prst="rect">
              <a:avLst/>
            </a:prstGeom>
            <a:effectLst/>
          </p:spPr>
        </p:pic>
        <p:pic>
          <p:nvPicPr>
            <p:cNvPr id="942" name="Línea Figura" descr="Línea Figura"/>
            <p:cNvPicPr>
              <a:picLocks/>
            </p:cNvPicPr>
            <p:nvPr/>
          </p:nvPicPr>
          <p:blipFill>
            <a:blip r:embed="rId218">
              <a:extLst/>
            </a:blip>
            <a:stretch>
              <a:fillRect/>
            </a:stretch>
          </p:blipFill>
          <p:spPr>
            <a:xfrm>
              <a:off x="401813" y="1367505"/>
              <a:ext cx="191267" cy="86312"/>
            </a:xfrm>
            <a:prstGeom prst="rect">
              <a:avLst/>
            </a:prstGeom>
            <a:effectLst/>
          </p:spPr>
        </p:pic>
        <p:pic>
          <p:nvPicPr>
            <p:cNvPr id="944" name="Línea Figura" descr="Línea Figura"/>
            <p:cNvPicPr>
              <a:picLocks/>
            </p:cNvPicPr>
            <p:nvPr/>
          </p:nvPicPr>
          <p:blipFill>
            <a:blip r:embed="rId219">
              <a:extLst/>
            </a:blip>
            <a:stretch>
              <a:fillRect/>
            </a:stretch>
          </p:blipFill>
          <p:spPr>
            <a:xfrm>
              <a:off x="577954" y="1401780"/>
              <a:ext cx="163187" cy="182705"/>
            </a:xfrm>
            <a:prstGeom prst="rect">
              <a:avLst/>
            </a:prstGeom>
            <a:effectLst/>
          </p:spPr>
        </p:pic>
        <p:pic>
          <p:nvPicPr>
            <p:cNvPr id="946" name="Línea Figura" descr="Línea Figura"/>
            <p:cNvPicPr>
              <a:picLocks/>
            </p:cNvPicPr>
            <p:nvPr/>
          </p:nvPicPr>
          <p:blipFill>
            <a:blip r:embed="rId220">
              <a:extLst/>
            </a:blip>
            <a:stretch>
              <a:fillRect/>
            </a:stretch>
          </p:blipFill>
          <p:spPr>
            <a:xfrm>
              <a:off x="720909" y="1303895"/>
              <a:ext cx="144956" cy="277586"/>
            </a:xfrm>
            <a:prstGeom prst="rect">
              <a:avLst/>
            </a:prstGeom>
            <a:effectLst/>
          </p:spPr>
        </p:pic>
        <p:pic>
          <p:nvPicPr>
            <p:cNvPr id="948" name="Línea Figura" descr="Línea Figura"/>
            <p:cNvPicPr>
              <a:picLocks/>
            </p:cNvPicPr>
            <p:nvPr/>
          </p:nvPicPr>
          <p:blipFill>
            <a:blip r:embed="rId221">
              <a:extLst/>
            </a:blip>
            <a:stretch>
              <a:fillRect/>
            </a:stretch>
          </p:blipFill>
          <p:spPr>
            <a:xfrm>
              <a:off x="902155" y="1428980"/>
              <a:ext cx="55119" cy="139811"/>
            </a:xfrm>
            <a:prstGeom prst="rect">
              <a:avLst/>
            </a:prstGeom>
            <a:effectLst/>
          </p:spPr>
        </p:pic>
        <p:pic>
          <p:nvPicPr>
            <p:cNvPr id="950" name="Línea Figura" descr="Línea Figura"/>
            <p:cNvPicPr>
              <a:picLocks/>
            </p:cNvPicPr>
            <p:nvPr/>
          </p:nvPicPr>
          <p:blipFill>
            <a:blip r:embed="rId222">
              <a:extLst/>
            </a:blip>
            <a:stretch>
              <a:fillRect/>
            </a:stretch>
          </p:blipFill>
          <p:spPr>
            <a:xfrm>
              <a:off x="858758" y="1395690"/>
              <a:ext cx="158081" cy="158185"/>
            </a:xfrm>
            <a:prstGeom prst="rect">
              <a:avLst/>
            </a:prstGeom>
            <a:effectLst/>
          </p:spPr>
        </p:pic>
        <p:pic>
          <p:nvPicPr>
            <p:cNvPr id="952" name="Línea Figura" descr="Línea Figura"/>
            <p:cNvPicPr>
              <a:picLocks/>
            </p:cNvPicPr>
            <p:nvPr/>
          </p:nvPicPr>
          <p:blipFill>
            <a:blip r:embed="rId223">
              <a:extLst/>
            </a:blip>
            <a:stretch>
              <a:fillRect/>
            </a:stretch>
          </p:blipFill>
          <p:spPr>
            <a:xfrm>
              <a:off x="1006818" y="1398347"/>
              <a:ext cx="58417" cy="153084"/>
            </a:xfrm>
            <a:prstGeom prst="rect">
              <a:avLst/>
            </a:prstGeom>
            <a:effectLst/>
          </p:spPr>
        </p:pic>
        <p:pic>
          <p:nvPicPr>
            <p:cNvPr id="954" name="Línea Línea" descr="Línea Línea"/>
            <p:cNvPicPr>
              <a:picLocks/>
            </p:cNvPicPr>
            <p:nvPr/>
          </p:nvPicPr>
          <p:blipFill>
            <a:blip r:embed="rId224">
              <a:extLst/>
            </a:blip>
            <a:stretch>
              <a:fillRect/>
            </a:stretch>
          </p:blipFill>
          <p:spPr>
            <a:xfrm>
              <a:off x="990321" y="1329422"/>
              <a:ext cx="76201" cy="38101"/>
            </a:xfrm>
            <a:prstGeom prst="rect">
              <a:avLst/>
            </a:prstGeom>
            <a:effectLst/>
          </p:spPr>
        </p:pic>
        <p:pic>
          <p:nvPicPr>
            <p:cNvPr id="956" name="Línea Figura" descr="Línea Figura"/>
            <p:cNvPicPr>
              <a:picLocks/>
            </p:cNvPicPr>
            <p:nvPr/>
          </p:nvPicPr>
          <p:blipFill>
            <a:blip r:embed="rId225">
              <a:extLst/>
            </a:blip>
            <a:stretch>
              <a:fillRect/>
            </a:stretch>
          </p:blipFill>
          <p:spPr>
            <a:xfrm>
              <a:off x="1081249" y="1383031"/>
              <a:ext cx="119389" cy="168272"/>
            </a:xfrm>
            <a:prstGeom prst="rect">
              <a:avLst/>
            </a:prstGeom>
            <a:effectLst/>
          </p:spPr>
        </p:pic>
        <p:pic>
          <p:nvPicPr>
            <p:cNvPr id="958" name="Línea Figura" descr="Línea Figura"/>
            <p:cNvPicPr>
              <a:picLocks/>
            </p:cNvPicPr>
            <p:nvPr/>
          </p:nvPicPr>
          <p:blipFill>
            <a:blip r:embed="rId226">
              <a:extLst/>
            </a:blip>
            <a:stretch>
              <a:fillRect/>
            </a:stretch>
          </p:blipFill>
          <p:spPr>
            <a:xfrm>
              <a:off x="1193170" y="1372365"/>
              <a:ext cx="147870" cy="168164"/>
            </a:xfrm>
            <a:prstGeom prst="rect">
              <a:avLst/>
            </a:prstGeom>
            <a:effectLst/>
          </p:spPr>
        </p:pic>
        <p:pic>
          <p:nvPicPr>
            <p:cNvPr id="960" name="Línea Figura" descr="Línea Figura"/>
            <p:cNvPicPr>
              <a:picLocks/>
            </p:cNvPicPr>
            <p:nvPr/>
          </p:nvPicPr>
          <p:blipFill>
            <a:blip r:embed="rId227">
              <a:extLst/>
            </a:blip>
            <a:stretch>
              <a:fillRect/>
            </a:stretch>
          </p:blipFill>
          <p:spPr>
            <a:xfrm>
              <a:off x="1361652" y="1377925"/>
              <a:ext cx="67376" cy="152218"/>
            </a:xfrm>
            <a:prstGeom prst="rect">
              <a:avLst/>
            </a:prstGeom>
            <a:effectLst/>
          </p:spPr>
        </p:pic>
        <p:pic>
          <p:nvPicPr>
            <p:cNvPr id="962" name="Línea Figura" descr="Línea Figura"/>
            <p:cNvPicPr>
              <a:picLocks/>
            </p:cNvPicPr>
            <p:nvPr/>
          </p:nvPicPr>
          <p:blipFill>
            <a:blip r:embed="rId228">
              <a:extLst/>
            </a:blip>
            <a:stretch>
              <a:fillRect/>
            </a:stretch>
          </p:blipFill>
          <p:spPr>
            <a:xfrm>
              <a:off x="1325914" y="1359294"/>
              <a:ext cx="186161" cy="184370"/>
            </a:xfrm>
            <a:prstGeom prst="rect">
              <a:avLst/>
            </a:prstGeom>
            <a:effectLst/>
          </p:spPr>
        </p:pic>
        <p:pic>
          <p:nvPicPr>
            <p:cNvPr id="964" name="Línea Figura" descr="Línea Figura"/>
            <p:cNvPicPr>
              <a:picLocks/>
            </p:cNvPicPr>
            <p:nvPr/>
          </p:nvPicPr>
          <p:blipFill>
            <a:blip r:embed="rId229">
              <a:extLst/>
            </a:blip>
            <a:stretch>
              <a:fillRect/>
            </a:stretch>
          </p:blipFill>
          <p:spPr>
            <a:xfrm>
              <a:off x="667301" y="1587689"/>
              <a:ext cx="662552" cy="193044"/>
            </a:xfrm>
            <a:prstGeom prst="rect">
              <a:avLst/>
            </a:prstGeom>
            <a:effectLst/>
          </p:spPr>
        </p:pic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CD132A8B-0DF8-D64D-BC6F-2ABD3D6E1F70}"/>
              </a:ext>
            </a:extLst>
          </p:cNvPr>
          <p:cNvPicPr>
            <a:picLocks noChangeAspect="1"/>
          </p:cNvPicPr>
          <p:nvPr/>
        </p:nvPicPr>
        <p:blipFill>
          <a:blip r:embed="rId230">
            <a:extLst>
              <a:ext uri="{BEBA8EAE-BF5A-486C-A8C5-ECC9F3942E4B}">
                <a14:imgProps xmlns:a14="http://schemas.microsoft.com/office/drawing/2010/main">
                  <a14:imgLayer r:embed="rId231">
                    <a14:imgEffect>
                      <a14:backgroundRemoval t="521" b="89583" l="9924" r="9580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69738" y="2399246"/>
            <a:ext cx="3960549" cy="290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82903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EBFE7A90-65B9-8040-A388-2BEF15BDD29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06460" y="2166118"/>
            <a:ext cx="5400000" cy="4371426"/>
          </a:xfrm>
        </p:spPr>
        <p:txBody>
          <a:bodyPr>
            <a:normAutofit fontScale="62500" lnSpcReduction="20000"/>
          </a:bodyPr>
          <a:lstStyle/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CL" altLang="es-CL" sz="6600" b="1" u="sng" dirty="0">
                <a:solidFill>
                  <a:srgbClr val="000000"/>
                </a:solidFill>
                <a:latin typeface="roboto"/>
              </a:rPr>
              <a:t>¿Cómo hacerla?</a:t>
            </a:r>
            <a:endParaRPr lang="es-CL" altLang="es-CL" sz="6600" dirty="0">
              <a:solidFill>
                <a:srgbClr val="111111"/>
              </a:solidFill>
              <a:latin typeface="roboto"/>
            </a:endParaRP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CL" altLang="es-CL" sz="4000" dirty="0">
                <a:solidFill>
                  <a:srgbClr val="000000"/>
                </a:solidFill>
                <a:latin typeface="Verdana" panose="020B0604030504040204" pitchFamily="34" charset="0"/>
              </a:rPr>
              <a:t>La caja Mackinder está formada por elementos muy básicos. Para formarla puede utilizarse incluso material de reciclaje o cualquier tipo de recipiente que sirva para colocar pequeños objetos que representen las unidades que serán contadas. Entre las formas más comunes de hacerla están las siguientes:</a:t>
            </a:r>
            <a:endParaRPr lang="es-CL" altLang="es-CL" sz="5400" dirty="0">
              <a:solidFill>
                <a:srgbClr val="111111"/>
              </a:solidFill>
              <a:latin typeface="roboto"/>
            </a:endParaRPr>
          </a:p>
          <a:p>
            <a:endParaRPr lang="es-CL" dirty="0"/>
          </a:p>
        </p:txBody>
      </p:sp>
      <p:pic>
        <p:nvPicPr>
          <p:cNvPr id="5" name="Picture 3" descr="/var/folders/6g/wwptd5b10v59wv5b2mj10sgm0000gn/T/com.microsoft.Powerpoint/WebArchiveCopyPasteTempFiles/Caja-de-Mackinder-3-e1527706961973.jpg">
            <a:extLst>
              <a:ext uri="{FF2B5EF4-FFF2-40B4-BE49-F238E27FC236}">
                <a16:creationId xmlns:a16="http://schemas.microsoft.com/office/drawing/2014/main" id="{911170B1-F8D2-374D-B971-3DC79CFF955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713" y="2522117"/>
            <a:ext cx="5400675" cy="323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099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121792C8-9685-0747-8B2F-0BD52BA9075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47137" y="1955102"/>
            <a:ext cx="5400000" cy="4727051"/>
          </a:xfrm>
        </p:spPr>
        <p:txBody>
          <a:bodyPr>
            <a:normAutofit fontScale="70000" lnSpcReduction="20000"/>
          </a:bodyPr>
          <a:lstStyle/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CL" altLang="es-CL" sz="4800" b="1" dirty="0">
                <a:solidFill>
                  <a:srgbClr val="000000"/>
                </a:solidFill>
                <a:latin typeface="roboto"/>
              </a:rPr>
              <a:t>Con cajas de cartón</a:t>
            </a:r>
            <a:endParaRPr lang="es-CL" altLang="es-CL" sz="4800" dirty="0">
              <a:solidFill>
                <a:srgbClr val="111111"/>
              </a:solidFill>
              <a:latin typeface="roboto"/>
            </a:endParaRP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CL" altLang="es-CL" sz="3600" dirty="0">
                <a:solidFill>
                  <a:srgbClr val="000000"/>
                </a:solidFill>
                <a:latin typeface="Verdana" panose="020B0604030504040204" pitchFamily="34" charset="0"/>
              </a:rPr>
              <a:t>Se necesitarán los siguientes materiales:</a:t>
            </a:r>
            <a:endParaRPr lang="es-CL" altLang="es-CL" sz="3600" dirty="0">
              <a:solidFill>
                <a:schemeClr val="tx1"/>
              </a:solidFill>
            </a:endParaRP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CL" altLang="es-CL" sz="3600" dirty="0">
                <a:solidFill>
                  <a:srgbClr val="000000"/>
                </a:solidFill>
                <a:latin typeface="Verdana" panose="020B0604030504040204" pitchFamily="34" charset="0"/>
              </a:rPr>
              <a:t>– Una base rectangular, que puede ser hecha de cartón (caja de zapatos) o cartulina.</a:t>
            </a:r>
            <a:endParaRPr lang="es-CL" altLang="es-CL" sz="3600" dirty="0">
              <a:solidFill>
                <a:schemeClr val="tx1"/>
              </a:solidFill>
            </a:endParaRP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CL" altLang="es-CL" sz="3600" dirty="0">
                <a:solidFill>
                  <a:srgbClr val="000000"/>
                </a:solidFill>
                <a:latin typeface="Verdana" panose="020B0604030504040204" pitchFamily="34" charset="0"/>
              </a:rPr>
              <a:t>– 10 cajas pequeñas de cartón. Pueden ser cajitas de fósforos.</a:t>
            </a:r>
            <a:endParaRPr lang="es-CL" altLang="es-CL" sz="3600" dirty="0">
              <a:solidFill>
                <a:schemeClr val="tx1"/>
              </a:solidFill>
            </a:endParaRP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CL" altLang="es-CL" sz="3600" dirty="0">
                <a:solidFill>
                  <a:srgbClr val="000000"/>
                </a:solidFill>
                <a:latin typeface="Verdana" panose="020B0604030504040204" pitchFamily="34" charset="0"/>
              </a:rPr>
              <a:t>– 1 caja de mayor tamaño.</a:t>
            </a: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CL" altLang="es-CL" sz="3600" dirty="0">
                <a:solidFill>
                  <a:srgbClr val="000000"/>
                </a:solidFill>
                <a:latin typeface="Verdana" panose="020B0604030504040204" pitchFamily="34" charset="0"/>
              </a:rPr>
              <a:t>– Pegamento.</a:t>
            </a:r>
            <a:endParaRPr lang="es-CL" altLang="es-CL" sz="3600" dirty="0">
              <a:solidFill>
                <a:schemeClr val="tx1"/>
              </a:solidFill>
            </a:endParaRP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CL" altLang="es-CL" sz="3600" dirty="0">
                <a:solidFill>
                  <a:srgbClr val="000000"/>
                </a:solidFill>
                <a:latin typeface="Verdana" panose="020B0604030504040204" pitchFamily="34" charset="0"/>
              </a:rPr>
              <a:t>– Fichas, palitos de fósforo, semillas o bolitas de papel, que puedan ser usadas para contar.</a:t>
            </a:r>
            <a:endParaRPr lang="es-CL" altLang="es-CL" sz="4800" dirty="0">
              <a:solidFill>
                <a:srgbClr val="111111"/>
              </a:solidFill>
              <a:latin typeface="roboto"/>
            </a:endParaRP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s-CL" altLang="es-CL" sz="3600" dirty="0">
              <a:solidFill>
                <a:schemeClr val="tx1"/>
              </a:solidFill>
            </a:endParaRPr>
          </a:p>
          <a:p>
            <a:endParaRPr lang="es-CL" dirty="0"/>
          </a:p>
        </p:txBody>
      </p:sp>
      <p:pic>
        <p:nvPicPr>
          <p:cNvPr id="5" name="Marcador de contenido 3">
            <a:extLst>
              <a:ext uri="{FF2B5EF4-FFF2-40B4-BE49-F238E27FC236}">
                <a16:creationId xmlns:a16="http://schemas.microsoft.com/office/drawing/2014/main" id="{C7593734-C360-DA4C-804F-5151784B73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86160" y="1955102"/>
            <a:ext cx="3759810" cy="2114893"/>
          </a:xfrm>
          <a:prstGeom prst="rect">
            <a:avLst/>
          </a:prstGeom>
        </p:spPr>
      </p:pic>
      <p:pic>
        <p:nvPicPr>
          <p:cNvPr id="6" name="Marcador de contenido 6">
            <a:extLst>
              <a:ext uri="{FF2B5EF4-FFF2-40B4-BE49-F238E27FC236}">
                <a16:creationId xmlns:a16="http://schemas.microsoft.com/office/drawing/2014/main" id="{3D3DA973-8A56-3A44-BEAC-55B5BE5B9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9113" y="4238147"/>
            <a:ext cx="4032372" cy="22682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4935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2EFBD67-B909-EC45-9062-402B7D7E5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3156" y="1952240"/>
            <a:ext cx="5728844" cy="4729913"/>
          </a:xfrm>
        </p:spPr>
        <p:txBody>
          <a:bodyPr>
            <a:normAutofit fontScale="47500" lnSpcReduction="20000"/>
          </a:bodyPr>
          <a:lstStyle/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CL" altLang="es-CL" sz="6500" b="1" dirty="0">
                <a:solidFill>
                  <a:srgbClr val="000000"/>
                </a:solidFill>
                <a:latin typeface="roboto"/>
              </a:rPr>
              <a:t>Con envases de plástico</a:t>
            </a:r>
            <a:endParaRPr lang="es-CL" altLang="es-CL" sz="6500" dirty="0">
              <a:solidFill>
                <a:srgbClr val="111111"/>
              </a:solidFill>
              <a:latin typeface="roboto"/>
            </a:endParaRP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CL" altLang="es-CL" sz="5100" dirty="0">
                <a:solidFill>
                  <a:srgbClr val="000000"/>
                </a:solidFill>
                <a:latin typeface="Verdana" panose="020B0604030504040204" pitchFamily="34" charset="0"/>
              </a:rPr>
              <a:t>Los materiales a utilizar son los siguientes:</a:t>
            </a:r>
            <a:endParaRPr lang="es-CL" altLang="es-CL" sz="5100" dirty="0">
              <a:solidFill>
                <a:schemeClr val="tx1"/>
              </a:solidFill>
            </a:endParaRP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CL" altLang="es-CL" sz="5100" dirty="0">
                <a:solidFill>
                  <a:srgbClr val="000000"/>
                </a:solidFill>
                <a:latin typeface="Verdana" panose="020B0604030504040204" pitchFamily="34" charset="0"/>
              </a:rPr>
              <a:t>– Una base rectangular, hecha de cartón (caja de zapatos) o cartulina.</a:t>
            </a:r>
            <a:endParaRPr lang="es-CL" altLang="es-CL" sz="5100" dirty="0">
              <a:solidFill>
                <a:schemeClr val="tx1"/>
              </a:solidFill>
            </a:endParaRP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CL" altLang="es-CL" sz="5100" dirty="0">
                <a:solidFill>
                  <a:srgbClr val="000000"/>
                </a:solidFill>
                <a:latin typeface="Verdana" panose="020B0604030504040204" pitchFamily="34" charset="0"/>
              </a:rPr>
              <a:t>– 10 envases de plástico, que sean pequeños.</a:t>
            </a:r>
            <a:endParaRPr lang="es-CL" altLang="es-CL" sz="5100" dirty="0">
              <a:solidFill>
                <a:schemeClr val="tx1"/>
              </a:solidFill>
            </a:endParaRP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CL" altLang="es-CL" sz="5100" dirty="0">
                <a:solidFill>
                  <a:srgbClr val="000000"/>
                </a:solidFill>
                <a:latin typeface="Verdana" panose="020B0604030504040204" pitchFamily="34" charset="0"/>
              </a:rPr>
              <a:t>– Un envase de plástico grande; por ejemplo, una caja de CD.</a:t>
            </a:r>
            <a:endParaRPr lang="es-CL" altLang="es-CL" sz="5100" dirty="0">
              <a:solidFill>
                <a:schemeClr val="tx1"/>
              </a:solidFill>
            </a:endParaRP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CL" altLang="es-CL" sz="5100" dirty="0">
                <a:solidFill>
                  <a:srgbClr val="000000"/>
                </a:solidFill>
                <a:latin typeface="Verdana" panose="020B0604030504040204" pitchFamily="34" charset="0"/>
              </a:rPr>
              <a:t>– Pegamento.</a:t>
            </a:r>
            <a:endParaRPr lang="es-CL" altLang="es-CL" sz="5100" dirty="0">
              <a:solidFill>
                <a:schemeClr val="tx1"/>
              </a:solidFill>
            </a:endParaRP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CL" altLang="es-CL" sz="5100" dirty="0">
                <a:solidFill>
                  <a:srgbClr val="000000"/>
                </a:solidFill>
                <a:latin typeface="Verdana" panose="020B0604030504040204" pitchFamily="34" charset="0"/>
              </a:rPr>
              <a:t>– Fichas, palitos de fósforo, semillas o bolitas de papel, que puedan usarse para contar.</a:t>
            </a:r>
            <a:endParaRPr lang="es-CL" altLang="es-CL" sz="5100" dirty="0">
              <a:solidFill>
                <a:schemeClr val="tx1"/>
              </a:solidFill>
            </a:endParaRP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CL" altLang="es-CL" sz="7300" dirty="0">
                <a:solidFill>
                  <a:schemeClr val="tx1"/>
                </a:solidFill>
                <a:latin typeface="Arial" panose="020B0604020202020204" pitchFamily="34" charset="0"/>
              </a:rPr>
              <a:t>  </a:t>
            </a:r>
            <a:endParaRPr lang="es-CL" altLang="es-CL" sz="143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B04FB5F-DC7A-194D-8196-1EF96BCB1FA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05961" y="2097486"/>
            <a:ext cx="2997200" cy="22479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D3A2F56-915A-0A4A-B1F0-D908B5C48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514" y="4317196"/>
            <a:ext cx="4064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47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083544D-84AA-CF43-8BC2-45599CE77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3156" y="1952240"/>
            <a:ext cx="5400000" cy="4905759"/>
          </a:xfrm>
        </p:spPr>
        <p:txBody>
          <a:bodyPr>
            <a:normAutofit fontScale="92500" lnSpcReduction="10000"/>
          </a:bodyPr>
          <a:lstStyle/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L" altLang="es-CL" sz="3200" b="1" dirty="0">
                <a:solidFill>
                  <a:srgbClr val="000000"/>
                </a:solidFill>
                <a:latin typeface="roboto"/>
              </a:rPr>
              <a:t>Procedimiento</a:t>
            </a:r>
            <a:endParaRPr lang="es-CL" altLang="es-CL" sz="3200" dirty="0">
              <a:solidFill>
                <a:srgbClr val="111111"/>
              </a:solidFill>
              <a:latin typeface="roboto"/>
            </a:endParaRP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CL" altLang="es-CL" sz="2000" dirty="0">
                <a:solidFill>
                  <a:srgbClr val="000000"/>
                </a:solidFill>
                <a:latin typeface="Verdana" panose="020B0604030504040204" pitchFamily="34" charset="0"/>
              </a:rPr>
              <a:t>– Cortar la base de forma rectangular.</a:t>
            </a:r>
            <a:endParaRPr lang="es-CL" altLang="es-CL" sz="2000" dirty="0">
              <a:solidFill>
                <a:schemeClr val="tx1"/>
              </a:solidFill>
            </a:endParaRP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CL" altLang="es-CL" sz="2000" dirty="0">
                <a:solidFill>
                  <a:srgbClr val="000000"/>
                </a:solidFill>
                <a:latin typeface="Verdana" panose="020B0604030504040204" pitchFamily="34" charset="0"/>
              </a:rPr>
              <a:t>– En el centro se pega el recipiente de mayor tamaño (la caja de cartón o envase de plástico).</a:t>
            </a:r>
            <a:endParaRPr lang="es-CL" altLang="es-CL" sz="2000" dirty="0">
              <a:solidFill>
                <a:schemeClr val="tx1"/>
              </a:solidFill>
            </a:endParaRP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CL" altLang="es-CL" sz="2000" dirty="0">
                <a:solidFill>
                  <a:srgbClr val="000000"/>
                </a:solidFill>
                <a:latin typeface="Verdana" panose="020B0604030504040204" pitchFamily="34" charset="0"/>
              </a:rPr>
              <a:t>– Alrededor del recipiente grande se pegan los recipientes más pequeños y se deja secar.</a:t>
            </a:r>
            <a:endParaRPr lang="es-CL" altLang="es-CL" sz="2000" dirty="0">
              <a:solidFill>
                <a:schemeClr val="tx1"/>
              </a:solidFill>
            </a:endParaRP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CL" altLang="es-CL" sz="2000" dirty="0">
                <a:solidFill>
                  <a:srgbClr val="000000"/>
                </a:solidFill>
                <a:latin typeface="Verdana" panose="020B0604030504040204" pitchFamily="34" charset="0"/>
              </a:rPr>
              <a:t>– Se pueden pintar los recipientes de diversos colores y se deja secar.</a:t>
            </a:r>
            <a:endParaRPr lang="es-CL" altLang="es-CL" sz="2000" dirty="0">
              <a:solidFill>
                <a:schemeClr val="tx1"/>
              </a:solidFill>
            </a:endParaRP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CL" altLang="es-CL" sz="2000" dirty="0">
                <a:solidFill>
                  <a:srgbClr val="000000"/>
                </a:solidFill>
                <a:latin typeface="Verdana" panose="020B0604030504040204" pitchFamily="34" charset="0"/>
              </a:rPr>
              <a:t>– Las fichas, palitos de fósforos, semillas, bolitas de papel o cualquier elemento que se use para contar, pueden permanecer guardadas en otro recipiente o dentro del recipiente central.</a:t>
            </a:r>
            <a:endParaRPr lang="es-CL" altLang="es-CL" sz="2000" dirty="0">
              <a:solidFill>
                <a:schemeClr val="tx1"/>
              </a:solidFill>
            </a:endParaRP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CL" altLang="es-CL" sz="2400" dirty="0">
                <a:solidFill>
                  <a:schemeClr val="tx1"/>
                </a:solidFill>
                <a:latin typeface="Arial" panose="020B0604020202020204" pitchFamily="34" charset="0"/>
              </a:rPr>
              <a:t>  </a:t>
            </a:r>
            <a:endParaRPr lang="es-CL" altLang="es-CL" sz="325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s-CL" sz="1600" dirty="0"/>
          </a:p>
        </p:txBody>
      </p:sp>
      <p:pic>
        <p:nvPicPr>
          <p:cNvPr id="5" name="Picture 5" descr="/var/folders/6g/wwptd5b10v59wv5b2mj10sgm0000gn/T/com.microsoft.Powerpoint/WebArchiveCopyPasteTempFiles/Caja-de-Mackinder-4.jpg">
            <a:extLst>
              <a:ext uri="{FF2B5EF4-FFF2-40B4-BE49-F238E27FC236}">
                <a16:creationId xmlns:a16="http://schemas.microsoft.com/office/drawing/2014/main" id="{A056A783-E0D0-4C47-8FA8-9D08A5C59157}"/>
              </a:ext>
            </a:extLst>
          </p:cNvPr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06" y="2864644"/>
            <a:ext cx="46482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94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277" y="426205"/>
            <a:ext cx="9548446" cy="5603630"/>
          </a:xfrm>
        </p:spPr>
        <p:txBody>
          <a:bodyPr>
            <a:noAutofit/>
          </a:bodyPr>
          <a:lstStyle/>
          <a:p>
            <a:br>
              <a:rPr lang="en-US" sz="2800" dirty="0">
                <a:solidFill>
                  <a:schemeClr val="tx1"/>
                </a:solidFill>
              </a:rPr>
            </a:br>
            <a:r>
              <a:rPr lang="es-CL" sz="2800" dirty="0">
                <a:solidFill>
                  <a:schemeClr val="tx1"/>
                </a:solidFill>
                <a:latin typeface="+mn-lt"/>
              </a:rPr>
              <a:t>La multiplicación consiste en sumar un mismo número varias veces. Con la caja de Mackinder el primer número de la multiplicación representa los grupos que se formarán; es decir, el número de cajas pequeñas que se van a ocupar.</a:t>
            </a:r>
            <a:br>
              <a:rPr lang="es-CL" sz="2800" dirty="0">
                <a:solidFill>
                  <a:schemeClr val="tx1"/>
                </a:solidFill>
                <a:latin typeface="+mn-lt"/>
              </a:rPr>
            </a:br>
            <a:r>
              <a:rPr lang="es-CL" sz="2800" dirty="0">
                <a:solidFill>
                  <a:schemeClr val="tx1"/>
                </a:solidFill>
                <a:latin typeface="+mn-lt"/>
              </a:rPr>
              <a:t>En cambio, el segundo número indica la cantidad de elementos que cada grupo tendrá, o las fichas que se van a colocar en cada caja pequeña. Luego se van contando y colocando en la caja central todas las fichas de cada caja pequeña, para obtener el resultado de la multiplicación.</a:t>
            </a:r>
            <a:br>
              <a:rPr lang="es-CL" sz="2800" dirty="0">
                <a:solidFill>
                  <a:schemeClr val="tx1"/>
                </a:solidFill>
                <a:latin typeface="+mn-lt"/>
              </a:rPr>
            </a:br>
            <a:br>
              <a:rPr lang="es-CL" sz="2800" dirty="0">
                <a:solidFill>
                  <a:schemeClr val="tx1"/>
                </a:solidFill>
                <a:latin typeface="+mn-lt"/>
              </a:rPr>
            </a:b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Como </a:t>
            </a:r>
            <a:r>
              <a:rPr lang="en-US" sz="5400" dirty="0" err="1">
                <a:solidFill>
                  <a:schemeClr val="tx1"/>
                </a:solidFill>
              </a:rPr>
              <a:t>multiplicar</a:t>
            </a:r>
            <a:r>
              <a:rPr lang="en-US" sz="5400" dirty="0">
                <a:solidFill>
                  <a:schemeClr val="tx1"/>
                </a:solidFill>
              </a:rPr>
              <a:t>?</a:t>
            </a:r>
            <a:r>
              <a:rPr lang="en-US" sz="5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2853940"/>
      </p:ext>
    </p:extLst>
  </p:cSld>
  <p:clrMapOvr>
    <a:masterClrMapping/>
  </p:clrMapOvr>
</p:sld>
</file>

<file path=ppt/theme/theme1.xml><?xml version="1.0" encoding="utf-8"?>
<a:theme xmlns:a="http://schemas.openxmlformats.org/drawingml/2006/main" name="ID6 Desing Slides_V2_Academic_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D6 Desing Slides_V2_Academic_new.potx" id="{C1B3168B-05A8-4570-B318-7657C6367D39}" vid="{21528EBE-39FA-40BF-9E5F-19947BB39A5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40e8ec9-c0d5-46bf-ada4-d85cb00858d0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033B31DA58764B9C95249EE3674570" ma:contentTypeVersion="3" ma:contentTypeDescription="Create a new document." ma:contentTypeScope="" ma:versionID="95dc898934bc55d44f916a4c37f6ed9f">
  <xsd:schema xmlns:xsd="http://www.w3.org/2001/XMLSchema" xmlns:xs="http://www.w3.org/2001/XMLSchema" xmlns:p="http://schemas.microsoft.com/office/2006/metadata/properties" xmlns:ns2="f40e8ec9-c0d5-46bf-ada4-d85cb00858d0" xmlns:ns3="904e2ea1-c14c-483b-89ef-f6b2df6ba23c" targetNamespace="http://schemas.microsoft.com/office/2006/metadata/properties" ma:root="true" ma:fieldsID="b2e5cbfe1fc3ad2df5ba46ab37a879c3" ns2:_="" ns3:_="">
    <xsd:import namespace="f40e8ec9-c0d5-46bf-ada4-d85cb00858d0"/>
    <xsd:import namespace="904e2ea1-c14c-483b-89ef-f6b2df6ba23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ingHintHash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0e8ec9-c0d5-46bf-ada4-d85cb00858d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4e2ea1-c14c-483b-89ef-f6b2df6ba23c" elementFormDefault="qualified">
    <xsd:import namespace="http://schemas.microsoft.com/office/2006/documentManagement/types"/>
    <xsd:import namespace="http://schemas.microsoft.com/office/infopath/2007/PartnerControls"/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E518D3-B828-4715-8C7D-EAC0A6D02C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D35EF2-E4D3-45A5-A809-AAE0D5262E07}">
  <ds:schemaRefs>
    <ds:schemaRef ds:uri="http://schemas.microsoft.com/office/2006/metadata/properties"/>
    <ds:schemaRef ds:uri="http://schemas.microsoft.com/office/infopath/2007/PartnerControls"/>
    <ds:schemaRef ds:uri="f40e8ec9-c0d5-46bf-ada4-d85cb00858d0"/>
  </ds:schemaRefs>
</ds:datastoreItem>
</file>

<file path=customXml/itemProps3.xml><?xml version="1.0" encoding="utf-8"?>
<ds:datastoreItem xmlns:ds="http://schemas.openxmlformats.org/officeDocument/2006/customXml" ds:itemID="{2904A305-55F1-45EA-873A-A216D23945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0e8ec9-c0d5-46bf-ada4-d85cb00858d0"/>
    <ds:schemaRef ds:uri="904e2ea1-c14c-483b-89ef-f6b2df6ba2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ID6 Desing Slides_V2_Academic_1</Template>
  <TotalTime>0</TotalTime>
  <Words>531</Words>
  <Application>Microsoft Macintosh PowerPoint</Application>
  <PresentationFormat>Panorámica</PresentationFormat>
  <Paragraphs>36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Impact</vt:lpstr>
      <vt:lpstr>open sans</vt:lpstr>
      <vt:lpstr>roboto</vt:lpstr>
      <vt:lpstr>Rockwell</vt:lpstr>
      <vt:lpstr>Tw Cen MT</vt:lpstr>
      <vt:lpstr>Verdana</vt:lpstr>
      <vt:lpstr>ID6 Desing Slides_V2_Academic_1</vt:lpstr>
      <vt:lpstr>Caja Mackinder</vt:lpstr>
      <vt:lpstr> ¿Què es una Caja Mackinder?</vt:lpstr>
      <vt:lpstr>Materiales que podemos utilizar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La multiplicación consiste en sumar un mismo número varias veces. Con la caja de Mackinder el primer número de la multiplicación representa los grupos que se formarán; es decir, el número de cajas pequeñas que se van a ocupar. En cambio, el segundo número indica la cantidad de elementos que cada grupo tendrá, o las fichas que se van a colocar en cada caja pequeña. Luego se van contando y colocando en la caja central todas las fichas de cada caja pequeña, para obtener el resultado de la multiplicación.  </vt:lpstr>
      <vt:lpstr>Por ejemplo, para multiplicar 4 x 3, se colocan 3 fichas en 4 cajas pequeñas; luego se comienzan a contar las fichas de la primera caja, colocándolas en la caja grande; esto se repite con las 3 cajitas. En la caja central se van a tener: 3 + 3 + 3 + 3 = 12 fichas.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/>
  <cp:revision>1</cp:revision>
  <dcterms:created xsi:type="dcterms:W3CDTF">2020-05-20T02:22:51Z</dcterms:created>
  <dcterms:modified xsi:type="dcterms:W3CDTF">2020-05-20T03:10:02Z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0x0101000A033B31DA58764B9C95249EE3674570</vt:lpwstr>
  </property>
</Properties>
</file>