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86894" autoAdjust="0"/>
  </p:normalViewPr>
  <p:slideViewPr>
    <p:cSldViewPr snapToGrid="0">
      <p:cViewPr varScale="1">
        <p:scale>
          <a:sx n="65" d="100"/>
          <a:sy n="65" d="100"/>
        </p:scale>
        <p:origin x="13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CD35D-40D8-4E14-812C-457419FB7A25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C7F4AE-D5D5-4CAC-B056-FAFE3B5016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4734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7F4AE-D5D5-4CAC-B056-FAFE3B501690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405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7F4AE-D5D5-4CAC-B056-FAFE3B501690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7512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7703" y="1538509"/>
            <a:ext cx="11091657" cy="4729555"/>
          </a:xfrm>
        </p:spPr>
        <p:txBody>
          <a:bodyPr>
            <a:normAutofit/>
          </a:bodyPr>
          <a:lstStyle/>
          <a:p>
            <a:r>
              <a:rPr lang="es-ES_tradnl" dirty="0" smtClean="0">
                <a:latin typeface="Arial" panose="020B0604020202020204" pitchFamily="34" charset="0"/>
                <a:cs typeface="Arial" panose="020B0604020202020204" pitchFamily="34" charset="0"/>
              </a:rPr>
              <a:t>OBJETIVO: Realizar 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cálculos que involucren las cuatro operaciones, aplicando las reglas relativas a paréntesis y la prevalencia de la multiplicación y la división por sobre la adición y la sustracción cuando corresponda.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49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89213" y="1725770"/>
            <a:ext cx="8915399" cy="2240923"/>
          </a:xfrm>
        </p:spPr>
        <p:txBody>
          <a:bodyPr/>
          <a:lstStyle/>
          <a:p>
            <a:r>
              <a:rPr lang="es-CL" dirty="0" smtClean="0"/>
              <a:t>“Mi barrio”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Números y operatoria.</a:t>
            </a:r>
          </a:p>
          <a:p>
            <a:r>
              <a:rPr lang="es-CL" dirty="0" smtClean="0"/>
              <a:t>Operatoria combinada.</a:t>
            </a:r>
          </a:p>
          <a:p>
            <a:endParaRPr lang="es-CL" dirty="0"/>
          </a:p>
        </p:txBody>
      </p:sp>
      <p:sp>
        <p:nvSpPr>
          <p:cNvPr id="5" name="CuadroTexto 4"/>
          <p:cNvSpPr txBox="1"/>
          <p:nvPr/>
        </p:nvSpPr>
        <p:spPr>
          <a:xfrm>
            <a:off x="1751526" y="875763"/>
            <a:ext cx="2498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 smtClean="0"/>
              <a:t>5° básico</a:t>
            </a:r>
            <a:endParaRPr lang="es-CL" sz="32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0" t="25433" r="5278" b="7659"/>
          <a:stretch/>
        </p:blipFill>
        <p:spPr>
          <a:xfrm>
            <a:off x="6850070" y="618541"/>
            <a:ext cx="4483339" cy="2502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2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528033"/>
            <a:ext cx="8915400" cy="6065949"/>
          </a:xfrm>
        </p:spPr>
        <p:txBody>
          <a:bodyPr/>
          <a:lstStyle/>
          <a:p>
            <a:pPr marL="0" indent="0">
              <a:buNone/>
            </a:pPr>
            <a:r>
              <a:rPr lang="es-CL" sz="2800" dirty="0" smtClean="0"/>
              <a:t>PIRQUE…</a:t>
            </a:r>
          </a:p>
          <a:p>
            <a:pPr marL="0" indent="0">
              <a:buNone/>
            </a:pPr>
            <a:endParaRPr lang="es-CL" sz="2800" dirty="0"/>
          </a:p>
          <a:p>
            <a:pPr marL="0" indent="0">
              <a:buNone/>
            </a:pPr>
            <a:r>
              <a:rPr lang="es-CL" sz="2800" b="1" dirty="0" err="1"/>
              <a:t>Pirque</a:t>
            </a:r>
            <a:r>
              <a:rPr lang="es-CL" sz="2800" dirty="0"/>
              <a:t> </a:t>
            </a:r>
            <a:r>
              <a:rPr lang="es-CL" sz="2800" dirty="0" smtClean="0"/>
              <a:t>es </a:t>
            </a:r>
            <a:r>
              <a:rPr lang="es-CL" sz="2800" dirty="0"/>
              <a:t>una </a:t>
            </a:r>
            <a:r>
              <a:rPr lang="es-CL" sz="2800" dirty="0" smtClean="0"/>
              <a:t>comuna de </a:t>
            </a:r>
            <a:r>
              <a:rPr lang="es-CL" sz="2800" dirty="0"/>
              <a:t>la </a:t>
            </a:r>
            <a:r>
              <a:rPr lang="es-CL" sz="2800" dirty="0" smtClean="0"/>
              <a:t>región metropolitana de Santiago, perteneciente a la provincia de cordillera, </a:t>
            </a:r>
            <a:r>
              <a:rPr lang="es-CL" sz="2800" dirty="0"/>
              <a:t>ubicada a 2,8 </a:t>
            </a:r>
            <a:r>
              <a:rPr lang="es-CL" sz="2800" dirty="0" smtClean="0"/>
              <a:t>kilómetros de</a:t>
            </a:r>
            <a:r>
              <a:rPr lang="es-CL" sz="2800" dirty="0"/>
              <a:t> </a:t>
            </a:r>
            <a:r>
              <a:rPr lang="es-CL" sz="2800" dirty="0" smtClean="0"/>
              <a:t>Puente Alto</a:t>
            </a:r>
            <a:r>
              <a:rPr lang="es-CL" sz="2800" dirty="0"/>
              <a:t> y a 21,3 km </a:t>
            </a:r>
            <a:r>
              <a:rPr lang="es-CL" sz="2800" dirty="0" smtClean="0"/>
              <a:t>del</a:t>
            </a:r>
            <a:r>
              <a:rPr lang="es-CL" sz="2800" dirty="0"/>
              <a:t> </a:t>
            </a:r>
            <a:r>
              <a:rPr lang="es-CL" sz="2800" dirty="0" smtClean="0"/>
              <a:t>centro de Santiago. </a:t>
            </a:r>
            <a:endParaRPr lang="es-CL" sz="2800" dirty="0"/>
          </a:p>
          <a:p>
            <a:pPr marL="0" indent="0">
              <a:buNone/>
            </a:pPr>
            <a:r>
              <a:rPr lang="es-CL" sz="2800" dirty="0"/>
              <a:t>Fue fundada en </a:t>
            </a:r>
            <a:r>
              <a:rPr lang="es-CL" sz="2800" dirty="0" smtClean="0"/>
              <a:t>el año 1.887.</a:t>
            </a:r>
            <a:endParaRPr lang="es-CL" sz="2800" dirty="0"/>
          </a:p>
          <a:p>
            <a:pPr marL="0" indent="0">
              <a:buNone/>
            </a:pPr>
            <a:endParaRPr lang="es-CL" sz="2800" dirty="0"/>
          </a:p>
          <a:p>
            <a:pPr marL="0" indent="0">
              <a:buNone/>
            </a:pPr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7780" y="3683961"/>
            <a:ext cx="2930413" cy="2930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25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2589213" y="360363"/>
            <a:ext cx="8915400" cy="6118225"/>
          </a:xfrm>
        </p:spPr>
        <p:txBody>
          <a:bodyPr/>
          <a:lstStyle/>
          <a:p>
            <a:r>
              <a:rPr lang="es-CL" dirty="0" smtClean="0"/>
              <a:t>Los Andes…</a:t>
            </a:r>
            <a:endParaRPr lang="es-ES" dirty="0" smtClean="0"/>
          </a:p>
          <a:p>
            <a:pPr marL="0" indent="0">
              <a:buNone/>
            </a:pPr>
            <a:r>
              <a:rPr lang="es-CL" dirty="0" smtClean="0"/>
              <a:t>Fundación en 1.791</a:t>
            </a:r>
          </a:p>
          <a:p>
            <a:pPr marL="0" indent="0">
              <a:buNone/>
            </a:pPr>
            <a:endParaRPr lang="es-CL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2589212" y="3552756"/>
            <a:ext cx="8915400" cy="3144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dirty="0" smtClean="0"/>
              <a:t>San Felipe…</a:t>
            </a:r>
            <a:endParaRPr lang="es-ES" dirty="0" smtClean="0"/>
          </a:p>
          <a:p>
            <a:pPr marL="0" indent="0">
              <a:buNone/>
            </a:pPr>
            <a:r>
              <a:rPr lang="es-CL" dirty="0" smtClean="0"/>
              <a:t>Fundación 1.740</a:t>
            </a:r>
            <a:endParaRPr lang="es-CL" dirty="0"/>
          </a:p>
          <a:p>
            <a:pPr marL="0" indent="0">
              <a:buFont typeface="Wingdings 3" charset="2"/>
              <a:buNone/>
            </a:pPr>
            <a:endParaRPr lang="es-ES" dirty="0" smtClean="0"/>
          </a:p>
          <a:p>
            <a:pPr marL="0" indent="0">
              <a:buFont typeface="Wingdings 3" charset="2"/>
              <a:buNone/>
            </a:pPr>
            <a:endParaRPr lang="es-CL" dirty="0" smtClean="0"/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499" y="787219"/>
            <a:ext cx="3765775" cy="211588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573" y="3154810"/>
            <a:ext cx="2489625" cy="3323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61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2589213" y="515938"/>
            <a:ext cx="8915400" cy="5395912"/>
          </a:xfrm>
        </p:spPr>
        <p:txBody>
          <a:bodyPr/>
          <a:lstStyle/>
          <a:p>
            <a:r>
              <a:rPr lang="es-ES" dirty="0" smtClean="0"/>
              <a:t>Calle Larga…</a:t>
            </a:r>
          </a:p>
          <a:p>
            <a:pPr marL="0" indent="0">
              <a:buNone/>
            </a:pPr>
            <a:r>
              <a:rPr lang="es-CL" dirty="0" smtClean="0"/>
              <a:t>Fundación 1.891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endParaRPr lang="es-CL" dirty="0" smtClean="0"/>
          </a:p>
          <a:p>
            <a:r>
              <a:rPr lang="es-CL" dirty="0" smtClean="0"/>
              <a:t>Rinconada…</a:t>
            </a:r>
          </a:p>
          <a:p>
            <a:pPr marL="0" indent="0">
              <a:buNone/>
            </a:pPr>
            <a:r>
              <a:rPr lang="es-CL" dirty="0" smtClean="0"/>
              <a:t>Fundación 1.897</a:t>
            </a:r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 smtClean="0"/>
          </a:p>
          <a:p>
            <a:r>
              <a:rPr lang="es-ES" dirty="0" smtClean="0"/>
              <a:t>San Esteban…</a:t>
            </a:r>
          </a:p>
          <a:p>
            <a:pPr marL="0" indent="0">
              <a:buNone/>
            </a:pPr>
            <a:r>
              <a:rPr lang="es-ES" dirty="0" smtClean="0"/>
              <a:t>Fundación 1.898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2371" y="225514"/>
            <a:ext cx="2466975" cy="184785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608" y="2261394"/>
            <a:ext cx="2400300" cy="1905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427" y="4354424"/>
            <a:ext cx="30289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22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589212" y="643944"/>
            <a:ext cx="8915400" cy="52672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4000" dirty="0" smtClean="0"/>
              <a:t>Operatoria combinada:</a:t>
            </a:r>
          </a:p>
          <a:p>
            <a:pPr marL="0" indent="0">
              <a:buNone/>
            </a:pPr>
            <a:endParaRPr lang="es-CL" sz="2000" dirty="0" smtClean="0"/>
          </a:p>
          <a:p>
            <a:pPr marL="0" indent="0">
              <a:buNone/>
            </a:pPr>
            <a:endParaRPr lang="es-CL" sz="2000" dirty="0"/>
          </a:p>
          <a:p>
            <a:pPr marL="0" indent="0">
              <a:buNone/>
            </a:pPr>
            <a:endParaRPr lang="es-CL" sz="20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886" y="1428750"/>
            <a:ext cx="8896350" cy="542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87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 de texto 1"/>
          <p:cNvSpPr txBox="1">
            <a:spLocks noGrp="1"/>
          </p:cNvSpPr>
          <p:nvPr>
            <p:ph idx="1"/>
          </p:nvPr>
        </p:nvSpPr>
        <p:spPr>
          <a:xfrm>
            <a:off x="2589213" y="695325"/>
            <a:ext cx="8915400" cy="52165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ES_tradnl" sz="32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Trabaja en el texto, páginas 76, 77 y 78.</a:t>
            </a:r>
            <a:endParaRPr lang="es-CL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12650" t="9112" r="52805" b="12192"/>
          <a:stretch/>
        </p:blipFill>
        <p:spPr>
          <a:xfrm>
            <a:off x="5293218" y="1464022"/>
            <a:ext cx="3271234" cy="4189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29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244</TotalTime>
  <Words>94</Words>
  <Application>Microsoft Office PowerPoint</Application>
  <PresentationFormat>Panorámica</PresentationFormat>
  <Paragraphs>34</Paragraphs>
  <Slides>7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Times New Roman</vt:lpstr>
      <vt:lpstr>Wingdings 3</vt:lpstr>
      <vt:lpstr>Espiral</vt:lpstr>
      <vt:lpstr>OBJETIVO: Realizar cálculos que involucren las cuatro operaciones, aplicando las reglas relativas a paréntesis y la prevalencia de la multiplicación y la división por sobre la adición y la sustracción cuando corresponda. </vt:lpstr>
      <vt:lpstr>“Mi barrio”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“Los cinco árboles más longevos del planeta”.</dc:title>
  <dc:creator>Vergara01</dc:creator>
  <cp:lastModifiedBy>ana Herrera  Quiroga</cp:lastModifiedBy>
  <cp:revision>14</cp:revision>
  <dcterms:created xsi:type="dcterms:W3CDTF">2020-04-15T17:15:04Z</dcterms:created>
  <dcterms:modified xsi:type="dcterms:W3CDTF">2020-05-04T17:32:37Z</dcterms:modified>
</cp:coreProperties>
</file>