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-FvTH9sdL3Q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89213" y="1725770"/>
            <a:ext cx="8915399" cy="2240923"/>
          </a:xfrm>
        </p:spPr>
        <p:txBody>
          <a:bodyPr/>
          <a:lstStyle/>
          <a:p>
            <a:pPr algn="ctr"/>
            <a:r>
              <a:rPr lang="es-CL" dirty="0" smtClean="0"/>
              <a:t>“El </a:t>
            </a:r>
            <a:r>
              <a:rPr lang="es-CL" dirty="0" err="1" smtClean="0"/>
              <a:t>chupacabras</a:t>
            </a:r>
            <a:r>
              <a:rPr lang="es-CL" dirty="0" smtClean="0"/>
              <a:t> de </a:t>
            </a:r>
            <a:r>
              <a:rPr lang="es-CL" dirty="0" err="1" smtClean="0"/>
              <a:t>Pirque</a:t>
            </a:r>
            <a:r>
              <a:rPr lang="es-CL" dirty="0" smtClean="0"/>
              <a:t>”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/>
              <a:t>Geometría y Medición.</a:t>
            </a:r>
          </a:p>
          <a:p>
            <a:r>
              <a:rPr lang="es-CL" dirty="0" smtClean="0"/>
              <a:t>Perímetro y Área de figuras cuadradas.</a:t>
            </a:r>
          </a:p>
          <a:p>
            <a:endParaRPr lang="es-CL" dirty="0"/>
          </a:p>
        </p:txBody>
      </p:sp>
      <p:sp>
        <p:nvSpPr>
          <p:cNvPr id="6" name="CuadroTexto 5"/>
          <p:cNvSpPr txBox="1"/>
          <p:nvPr/>
        </p:nvSpPr>
        <p:spPr>
          <a:xfrm>
            <a:off x="1944710" y="785611"/>
            <a:ext cx="20265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3200" dirty="0" smtClean="0"/>
              <a:t>5° básico</a:t>
            </a:r>
            <a:endParaRPr lang="es-CL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9485" y="94318"/>
            <a:ext cx="2262515" cy="2262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2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1622738" y="392261"/>
            <a:ext cx="9871243" cy="5699446"/>
          </a:xfrm>
        </p:spPr>
        <p:txBody>
          <a:bodyPr/>
          <a:lstStyle/>
          <a:p>
            <a:pPr marL="0" indent="0">
              <a:buNone/>
            </a:pPr>
            <a:r>
              <a:rPr lang="es-CL" sz="4000" dirty="0" smtClean="0"/>
              <a:t>PERÍMETRO …</a:t>
            </a:r>
          </a:p>
          <a:p>
            <a:pPr marL="0" indent="0">
              <a:buNone/>
            </a:pPr>
            <a:endParaRPr lang="es-CL" sz="2400" dirty="0" smtClean="0"/>
          </a:p>
          <a:p>
            <a:pPr marL="0" indent="0">
              <a:buNone/>
            </a:pPr>
            <a:endParaRPr lang="es-CL" sz="2400" dirty="0"/>
          </a:p>
          <a:p>
            <a:pPr marL="0" indent="0">
              <a:buNone/>
            </a:pPr>
            <a:endParaRPr lang="es-CL" sz="2400" dirty="0"/>
          </a:p>
          <a:p>
            <a:pPr marL="0" indent="0">
              <a:buNone/>
            </a:pPr>
            <a:endParaRPr lang="es-CL" sz="2400" dirty="0" smtClean="0"/>
          </a:p>
          <a:p>
            <a:pPr marL="0" indent="0">
              <a:buNone/>
            </a:pPr>
            <a:endParaRPr lang="es-CL" dirty="0" smtClean="0"/>
          </a:p>
          <a:p>
            <a:pPr marL="0" indent="0">
              <a:buNone/>
            </a:pPr>
            <a:r>
              <a:rPr lang="es-CL" sz="2000" dirty="0" smtClean="0"/>
              <a:t>   </a:t>
            </a:r>
            <a:r>
              <a:rPr lang="es-CL" sz="2000" dirty="0" err="1" smtClean="0"/>
              <a:t>Ej</a:t>
            </a:r>
            <a:r>
              <a:rPr lang="es-CL" sz="2000" dirty="0" smtClean="0"/>
              <a:t>:    </a:t>
            </a:r>
            <a:endParaRPr lang="es-CL" sz="200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5" t="6537" r="3110" b="74843"/>
          <a:stretch/>
        </p:blipFill>
        <p:spPr>
          <a:xfrm>
            <a:off x="1622738" y="1751526"/>
            <a:ext cx="9723549" cy="136495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626" y="3385133"/>
            <a:ext cx="3236689" cy="2619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61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1609859" y="515937"/>
            <a:ext cx="9894754" cy="5846225"/>
          </a:xfrm>
        </p:spPr>
        <p:txBody>
          <a:bodyPr/>
          <a:lstStyle/>
          <a:p>
            <a:pPr marL="0" indent="0">
              <a:buNone/>
            </a:pPr>
            <a:r>
              <a:rPr lang="es-ES" sz="4000" dirty="0" smtClean="0"/>
              <a:t>ÁREA…</a:t>
            </a:r>
          </a:p>
          <a:p>
            <a:pPr marL="0" indent="0">
              <a:buNone/>
            </a:pPr>
            <a:endParaRPr lang="es-ES" sz="4000" dirty="0"/>
          </a:p>
          <a:p>
            <a:pPr marL="0" indent="0">
              <a:buNone/>
            </a:pPr>
            <a:endParaRPr lang="es-ES" sz="4000" dirty="0" smtClean="0"/>
          </a:p>
          <a:p>
            <a:pPr marL="0" indent="0">
              <a:buNone/>
            </a:pPr>
            <a:endParaRPr lang="es-ES" sz="4000" dirty="0"/>
          </a:p>
          <a:p>
            <a:pPr marL="0" indent="0">
              <a:buNone/>
            </a:pPr>
            <a:endParaRPr lang="es-ES" sz="2000" dirty="0" smtClean="0"/>
          </a:p>
          <a:p>
            <a:pPr marL="0" indent="0">
              <a:buNone/>
            </a:pPr>
            <a:r>
              <a:rPr lang="es-ES" sz="2000" dirty="0" err="1" smtClean="0"/>
              <a:t>Ej</a:t>
            </a:r>
            <a:r>
              <a:rPr lang="es-ES" sz="2000" dirty="0" smtClean="0"/>
              <a:t>: </a:t>
            </a:r>
          </a:p>
          <a:p>
            <a:pPr marL="0" indent="0">
              <a:buNone/>
            </a:pPr>
            <a:endParaRPr lang="es-ES" sz="4000" dirty="0" smtClean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sz="2000" dirty="0" smtClean="0"/>
              <a:t>        </a:t>
            </a:r>
            <a:endParaRPr lang="es-CL" sz="200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6" t="25823" r="4646" b="42922"/>
          <a:stretch/>
        </p:blipFill>
        <p:spPr>
          <a:xfrm>
            <a:off x="1713448" y="1506828"/>
            <a:ext cx="9414729" cy="1880315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0" t="29453" r="51349" b="731"/>
          <a:stretch/>
        </p:blipFill>
        <p:spPr>
          <a:xfrm>
            <a:off x="2665926" y="3734874"/>
            <a:ext cx="2459865" cy="2369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22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2589212" y="643944"/>
            <a:ext cx="8915400" cy="52672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sz="2800" dirty="0" smtClean="0"/>
              <a:t>Para complementar tu aprendizaje, puedes ver el siguiente vídeo…</a:t>
            </a:r>
          </a:p>
          <a:p>
            <a:pPr marL="0" indent="0">
              <a:buNone/>
            </a:pPr>
            <a:endParaRPr lang="es-CL" sz="2000" dirty="0" smtClean="0"/>
          </a:p>
          <a:p>
            <a:pPr marL="0" indent="0">
              <a:buNone/>
            </a:pPr>
            <a:endParaRPr lang="es-CL" sz="2000" dirty="0"/>
          </a:p>
          <a:p>
            <a:pPr marL="0" indent="0">
              <a:buNone/>
            </a:pPr>
            <a:r>
              <a:rPr lang="es-CL" sz="2000" dirty="0">
                <a:hlinkClick r:id="rId2"/>
              </a:rPr>
              <a:t>https://www.youtube.com/watch?v=-FvTH9sdL3Q</a:t>
            </a:r>
            <a:endParaRPr lang="es-CL" sz="2000" dirty="0"/>
          </a:p>
          <a:p>
            <a:pPr marL="0" indent="0">
              <a:buNone/>
            </a:pPr>
            <a:endParaRPr lang="es-CL" sz="2000" dirty="0"/>
          </a:p>
        </p:txBody>
      </p:sp>
    </p:spTree>
    <p:extLst>
      <p:ext uri="{BB962C8B-B14F-4D97-AF65-F5344CB8AC3E}">
        <p14:creationId xmlns:p14="http://schemas.microsoft.com/office/powerpoint/2010/main" val="189387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 de texto 1"/>
          <p:cNvSpPr txBox="1">
            <a:spLocks noGrp="1"/>
          </p:cNvSpPr>
          <p:nvPr>
            <p:ph idx="1"/>
          </p:nvPr>
        </p:nvSpPr>
        <p:spPr>
          <a:xfrm>
            <a:off x="2589213" y="695325"/>
            <a:ext cx="8915400" cy="521652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s-ES_tradnl" sz="32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Trabaja en el </a:t>
            </a:r>
            <a:r>
              <a:rPr lang="es-ES_tradnl" sz="3200" b="1" dirty="0" smtClean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texto desde las </a:t>
            </a:r>
            <a:r>
              <a:rPr lang="es-ES_tradnl" sz="3200" b="1" smtClean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páginas 134 a </a:t>
            </a:r>
            <a:r>
              <a:rPr lang="es-ES_tradnl" sz="3200" b="1" dirty="0" smtClean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137.</a:t>
            </a:r>
            <a:endParaRPr lang="es-CL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12650" t="9112" r="52805" b="12192"/>
          <a:stretch/>
        </p:blipFill>
        <p:spPr>
          <a:xfrm>
            <a:off x="5293218" y="1464022"/>
            <a:ext cx="3271234" cy="4189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29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6367" y="3316935"/>
            <a:ext cx="4971245" cy="2814678"/>
          </a:xfrm>
        </p:spPr>
        <p:txBody>
          <a:bodyPr/>
          <a:lstStyle/>
          <a:p>
            <a:r>
              <a:rPr lang="es-CL" dirty="0" smtClean="0"/>
              <a:t>Cuando dice </a:t>
            </a:r>
            <a:r>
              <a:rPr lang="es-CL" b="1" i="1" u="sng" dirty="0" smtClean="0"/>
              <a:t>aprendo</a:t>
            </a:r>
            <a:r>
              <a:rPr lang="es-CL" dirty="0" smtClean="0"/>
              <a:t> no se debe hacer nada en la pagina ya que son instrucciones de como debes proceder</a:t>
            </a:r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612" y="242485"/>
            <a:ext cx="6278786" cy="6858709"/>
          </a:xfrm>
          <a:prstGeom prst="rect">
            <a:avLst/>
          </a:prstGeom>
        </p:spPr>
      </p:pic>
      <p:cxnSp>
        <p:nvCxnSpPr>
          <p:cNvPr id="6" name="Conector recto de flecha 5"/>
          <p:cNvCxnSpPr>
            <a:endCxn id="3" idx="0"/>
          </p:cNvCxnSpPr>
          <p:nvPr/>
        </p:nvCxnSpPr>
        <p:spPr>
          <a:xfrm flipH="1">
            <a:off x="2871990" y="540913"/>
            <a:ext cx="2665925" cy="277602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2802" y="110196"/>
            <a:ext cx="2238375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75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36383" y="1051426"/>
            <a:ext cx="2721221" cy="756257"/>
          </a:xfrm>
        </p:spPr>
        <p:txBody>
          <a:bodyPr/>
          <a:lstStyle/>
          <a:p>
            <a:pPr algn="r"/>
            <a:r>
              <a:rPr lang="es-CL" dirty="0" smtClean="0"/>
              <a:t>RECUERDA: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79551" y="3178598"/>
            <a:ext cx="6581726" cy="269168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CL" dirty="0" smtClean="0"/>
          </a:p>
          <a:p>
            <a:pPr marL="0" indent="0">
              <a:buNone/>
            </a:pPr>
            <a:r>
              <a:rPr lang="es-CL" dirty="0" smtClean="0"/>
              <a:t>DEBES ENVIAR LAS ACTIVIDADES A TRAVES DE:</a:t>
            </a:r>
          </a:p>
          <a:p>
            <a:r>
              <a:rPr lang="es-CL" dirty="0" smtClean="0"/>
              <a:t>OPCIÓN 1: LA PLATAFORMA DE CLASSROOM. (ES LO IDEAL)</a:t>
            </a:r>
          </a:p>
          <a:p>
            <a:r>
              <a:rPr lang="es-CL" dirty="0" smtClean="0"/>
              <a:t>OPCIÓN 2: CORREO ELECTRONICO: aherrera@liceomixto.cl</a:t>
            </a:r>
            <a:endParaRPr lang="es-CL" dirty="0"/>
          </a:p>
          <a:p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7604" y="378128"/>
            <a:ext cx="2908565" cy="2859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22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3195" y="400204"/>
            <a:ext cx="7508382" cy="6345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47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265</TotalTime>
  <Words>107</Words>
  <Application>Microsoft Office PowerPoint</Application>
  <PresentationFormat>Panorámica</PresentationFormat>
  <Paragraphs>31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Times New Roman</vt:lpstr>
      <vt:lpstr>Wingdings 3</vt:lpstr>
      <vt:lpstr>Espiral</vt:lpstr>
      <vt:lpstr>“El chupacabras de Pirque”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RECUERDA: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“Los cinco árboles más longevos del planeta”.</dc:title>
  <dc:creator>Vergara01</dc:creator>
  <cp:lastModifiedBy>ana Herrera  Quiroga</cp:lastModifiedBy>
  <cp:revision>24</cp:revision>
  <dcterms:created xsi:type="dcterms:W3CDTF">2020-04-15T17:15:04Z</dcterms:created>
  <dcterms:modified xsi:type="dcterms:W3CDTF">2020-05-25T16:57:08Z</dcterms:modified>
</cp:coreProperties>
</file>