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0C9F-C0C9-4A7F-8A39-788B40756950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641D163-9A4F-488D-8E05-9ECDE00488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626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0C9F-C0C9-4A7F-8A39-788B40756950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641D163-9A4F-488D-8E05-9ECDE00488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206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0C9F-C0C9-4A7F-8A39-788B40756950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641D163-9A4F-488D-8E05-9ECDE0048857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1445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0C9F-C0C9-4A7F-8A39-788B40756950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641D163-9A4F-488D-8E05-9ECDE00488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7407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0C9F-C0C9-4A7F-8A39-788B40756950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641D163-9A4F-488D-8E05-9ECDE0048857}" type="slidenum">
              <a:rPr lang="es-CL" smtClean="0"/>
              <a:t>‹Nº›</a:t>
            </a:fld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2208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0C9F-C0C9-4A7F-8A39-788B40756950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641D163-9A4F-488D-8E05-9ECDE00488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5726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0C9F-C0C9-4A7F-8A39-788B40756950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1D163-9A4F-488D-8E05-9ECDE00488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1236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0C9F-C0C9-4A7F-8A39-788B40756950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1D163-9A4F-488D-8E05-9ECDE00488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340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0C9F-C0C9-4A7F-8A39-788B40756950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1D163-9A4F-488D-8E05-9ECDE00488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889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0C9F-C0C9-4A7F-8A39-788B40756950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641D163-9A4F-488D-8E05-9ECDE00488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656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0C9F-C0C9-4A7F-8A39-788B40756950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641D163-9A4F-488D-8E05-9ECDE00488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4403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0C9F-C0C9-4A7F-8A39-788B40756950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641D163-9A4F-488D-8E05-9ECDE00488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6403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0C9F-C0C9-4A7F-8A39-788B40756950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1D163-9A4F-488D-8E05-9ECDE00488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6215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0C9F-C0C9-4A7F-8A39-788B40756950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1D163-9A4F-488D-8E05-9ECDE00488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6085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0C9F-C0C9-4A7F-8A39-788B40756950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1D163-9A4F-488D-8E05-9ECDE00488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2202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0C9F-C0C9-4A7F-8A39-788B40756950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641D163-9A4F-488D-8E05-9ECDE00488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6506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00C9F-C0C9-4A7F-8A39-788B40756950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641D163-9A4F-488D-8E05-9ECDE00488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244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aherrera@liceomixto.c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50771" y="3799268"/>
            <a:ext cx="8229600" cy="1838298"/>
          </a:xfrm>
        </p:spPr>
        <p:txBody>
          <a:bodyPr>
            <a:normAutofit fontScale="90000"/>
          </a:bodyPr>
          <a:lstStyle/>
          <a:p>
            <a:pPr algn="l"/>
            <a:r>
              <a:rPr lang="es-CL" dirty="0"/>
              <a:t>Objetivo: Identificar y representar valor posicional y posición de un dígito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66486" y="5731717"/>
            <a:ext cx="8915399" cy="1126283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chemeClr val="tx1"/>
                </a:solidFill>
              </a:rPr>
              <a:t>CLASE </a:t>
            </a:r>
            <a:r>
              <a:rPr lang="es-CL" dirty="0" smtClean="0">
                <a:solidFill>
                  <a:schemeClr val="tx1"/>
                </a:solidFill>
              </a:rPr>
              <a:t>N°3:</a:t>
            </a:r>
          </a:p>
          <a:p>
            <a:r>
              <a:rPr lang="es-CL" dirty="0" smtClean="0">
                <a:solidFill>
                  <a:schemeClr val="tx1"/>
                </a:solidFill>
              </a:rPr>
              <a:t> 5º A </a:t>
            </a:r>
            <a:r>
              <a:rPr lang="es-CL" smtClean="0">
                <a:solidFill>
                  <a:schemeClr val="tx1"/>
                </a:solidFill>
              </a:rPr>
              <a:t>07/05/2020  </a:t>
            </a: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3869967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041" y="743564"/>
            <a:ext cx="8062175" cy="588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101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730223"/>
            <a:ext cx="7675808" cy="5720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639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647" y="634744"/>
            <a:ext cx="7302322" cy="612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027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Instrucciones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 smtClean="0">
                <a:solidFill>
                  <a:schemeClr val="tx1"/>
                </a:solidFill>
              </a:rPr>
              <a:t>Resuelve la guía que se te enviara por </a:t>
            </a:r>
            <a:r>
              <a:rPr lang="es-CL" dirty="0" err="1" smtClean="0">
                <a:solidFill>
                  <a:schemeClr val="tx1"/>
                </a:solidFill>
              </a:rPr>
              <a:t>classroom</a:t>
            </a:r>
            <a:r>
              <a:rPr lang="es-CL" dirty="0" smtClean="0">
                <a:solidFill>
                  <a:schemeClr val="tx1"/>
                </a:solidFill>
              </a:rPr>
              <a:t>, en los plazos establecidos. </a:t>
            </a:r>
            <a:r>
              <a:rPr lang="es-CL" dirty="0" smtClean="0">
                <a:solidFill>
                  <a:schemeClr val="tx1"/>
                </a:solidFill>
              </a:rPr>
              <a:t>Está s</a:t>
            </a:r>
            <a:r>
              <a:rPr lang="es-CL" dirty="0" smtClean="0">
                <a:solidFill>
                  <a:schemeClr val="tx1"/>
                </a:solidFill>
              </a:rPr>
              <a:t>erá </a:t>
            </a:r>
            <a:r>
              <a:rPr lang="es-CL" dirty="0" smtClean="0">
                <a:solidFill>
                  <a:schemeClr val="tx1"/>
                </a:solidFill>
              </a:rPr>
              <a:t>enviada por </a:t>
            </a:r>
            <a:r>
              <a:rPr lang="es-CL" dirty="0" err="1" smtClean="0">
                <a:solidFill>
                  <a:schemeClr val="tx1"/>
                </a:solidFill>
              </a:rPr>
              <a:t>whatsap</a:t>
            </a:r>
            <a:r>
              <a:rPr lang="es-CL" dirty="0" smtClean="0">
                <a:solidFill>
                  <a:schemeClr val="tx1"/>
                </a:solidFill>
              </a:rPr>
              <a:t> o por correo electrónico para los que no puedan ingresar por </a:t>
            </a:r>
            <a:r>
              <a:rPr lang="es-CL" dirty="0" err="1" smtClean="0">
                <a:solidFill>
                  <a:schemeClr val="tx1"/>
                </a:solidFill>
              </a:rPr>
              <a:t>classroom</a:t>
            </a:r>
            <a:r>
              <a:rPr lang="es-CL" dirty="0" smtClean="0">
                <a:solidFill>
                  <a:schemeClr val="tx1"/>
                </a:solidFill>
              </a:rPr>
              <a:t>. De no poder ingresar a </a:t>
            </a:r>
            <a:r>
              <a:rPr lang="es-CL" dirty="0" err="1" smtClean="0">
                <a:solidFill>
                  <a:schemeClr val="tx1"/>
                </a:solidFill>
              </a:rPr>
              <a:t>classroom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smtClean="0">
                <a:solidFill>
                  <a:schemeClr val="tx1"/>
                </a:solidFill>
              </a:rPr>
              <a:t>me avisan por los medios ya nombrados para resolver la situación.</a:t>
            </a:r>
          </a:p>
          <a:p>
            <a:pPr algn="just"/>
            <a:r>
              <a:rPr lang="es-CL" dirty="0" smtClean="0">
                <a:solidFill>
                  <a:schemeClr val="tx1"/>
                </a:solidFill>
              </a:rPr>
              <a:t>Cualquier duda o consulta la puedes hacer a través de </a:t>
            </a:r>
            <a:r>
              <a:rPr lang="es-CL" dirty="0" err="1" smtClean="0">
                <a:solidFill>
                  <a:schemeClr val="tx1"/>
                </a:solidFill>
              </a:rPr>
              <a:t>classroom</a:t>
            </a:r>
            <a:r>
              <a:rPr lang="es-CL" dirty="0" smtClean="0">
                <a:solidFill>
                  <a:schemeClr val="tx1"/>
                </a:solidFill>
              </a:rPr>
              <a:t>, correo electrónico (</a:t>
            </a:r>
            <a:r>
              <a:rPr lang="es-CL" dirty="0" smtClean="0">
                <a:solidFill>
                  <a:schemeClr val="tx1"/>
                </a:solidFill>
                <a:hlinkClick r:id="rId2"/>
              </a:rPr>
              <a:t>aherrera@liceomixto.cl</a:t>
            </a:r>
            <a:r>
              <a:rPr lang="es-CL" dirty="0" smtClean="0">
                <a:solidFill>
                  <a:schemeClr val="tx1"/>
                </a:solidFill>
              </a:rPr>
              <a:t> o por </a:t>
            </a:r>
            <a:r>
              <a:rPr lang="es-CL" dirty="0" err="1" smtClean="0">
                <a:solidFill>
                  <a:schemeClr val="tx1"/>
                </a:solidFill>
              </a:rPr>
              <a:t>whatsap</a:t>
            </a:r>
            <a:r>
              <a:rPr lang="es-CL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6762900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</TotalTime>
  <Words>91</Words>
  <Application>Microsoft Office PowerPoint</Application>
  <PresentationFormat>Panorámica</PresentationFormat>
  <Paragraphs>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Espiral</vt:lpstr>
      <vt:lpstr>Objetivo: Identificar y representar valor posicional y posición de un dígito</vt:lpstr>
      <vt:lpstr>Presentación de PowerPoint</vt:lpstr>
      <vt:lpstr>Presentación de PowerPoint</vt:lpstr>
      <vt:lpstr>Presentación de PowerPoint</vt:lpstr>
      <vt:lpstr>Instrucciones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Objetivo: Identificar y representar valor posicional y posición de un dígito</dc:title>
  <dc:creator>ana Herrera  Quiroga</dc:creator>
  <cp:lastModifiedBy>ana Herrera  Quiroga</cp:lastModifiedBy>
  <cp:revision>4</cp:revision>
  <dcterms:created xsi:type="dcterms:W3CDTF">2020-05-07T17:44:21Z</dcterms:created>
  <dcterms:modified xsi:type="dcterms:W3CDTF">2020-05-07T17:56:26Z</dcterms:modified>
</cp:coreProperties>
</file>