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8" r:id="rId2"/>
    <p:sldId id="259" r:id="rId3"/>
    <p:sldId id="260" r:id="rId4"/>
    <p:sldId id="261" r:id="rId5"/>
    <p:sldId id="262" r:id="rId6"/>
    <p:sldId id="256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C5CC63-BCB6-4F4F-90BE-C6901FF07E50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988131-03DA-48A5-BF34-13CD57DBA0C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39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CC63-BCB6-4F4F-90BE-C6901FF07E50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8131-03DA-48A5-BF34-13CD57DBA0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066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CC63-BCB6-4F4F-90BE-C6901FF07E50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8131-03DA-48A5-BF34-13CD57DBA0C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17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CC63-BCB6-4F4F-90BE-C6901FF07E50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8131-03DA-48A5-BF34-13CD57DBA0CA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016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CC63-BCB6-4F4F-90BE-C6901FF07E50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8131-03DA-48A5-BF34-13CD57DBA0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78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CC63-BCB6-4F4F-90BE-C6901FF07E50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8131-03DA-48A5-BF34-13CD57DBA0CA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307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CC63-BCB6-4F4F-90BE-C6901FF07E50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8131-03DA-48A5-BF34-13CD57DBA0C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810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CC63-BCB6-4F4F-90BE-C6901FF07E50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8131-03DA-48A5-BF34-13CD57DBA0C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40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CC63-BCB6-4F4F-90BE-C6901FF07E50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8131-03DA-48A5-BF34-13CD57DBA0C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72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CC63-BCB6-4F4F-90BE-C6901FF07E50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8131-03DA-48A5-BF34-13CD57DBA0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822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CC63-BCB6-4F4F-90BE-C6901FF07E50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8131-03DA-48A5-BF34-13CD57DBA0C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00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CC63-BCB6-4F4F-90BE-C6901FF07E50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8131-03DA-48A5-BF34-13CD57DBA0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055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CC63-BCB6-4F4F-90BE-C6901FF07E50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8131-03DA-48A5-BF34-13CD57DBA0C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09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CC63-BCB6-4F4F-90BE-C6901FF07E50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8131-03DA-48A5-BF34-13CD57DBA0C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69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CC63-BCB6-4F4F-90BE-C6901FF07E50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8131-03DA-48A5-BF34-13CD57DBA0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380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CC63-BCB6-4F4F-90BE-C6901FF07E50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8131-03DA-48A5-BF34-13CD57DBA0C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79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CC63-BCB6-4F4F-90BE-C6901FF07E50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8131-03DA-48A5-BF34-13CD57DBA0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831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C5CC63-BCB6-4F4F-90BE-C6901FF07E50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988131-03DA-48A5-BF34-13CD57DBA0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038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2173" y="1032267"/>
            <a:ext cx="9978959" cy="1600200"/>
          </a:xfrm>
        </p:spPr>
        <p:txBody>
          <a:bodyPr/>
          <a:lstStyle/>
          <a:p>
            <a:r>
              <a:rPr lang="es-CL" dirty="0"/>
              <a:t>Objetivo: Identificar y representar valor posicional y posición de un dígito.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2173" y="2768958"/>
            <a:ext cx="9197680" cy="3479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3200" dirty="0" smtClean="0">
                <a:solidFill>
                  <a:schemeClr val="tx1"/>
                </a:solidFill>
              </a:rPr>
              <a:t>CLASE N°2: 06/05/2020</a:t>
            </a:r>
          </a:p>
          <a:p>
            <a:pPr marL="0" indent="0">
              <a:buNone/>
            </a:pPr>
            <a:r>
              <a:rPr lang="es-CL" sz="3200" dirty="0" smtClean="0">
                <a:solidFill>
                  <a:schemeClr val="bg1"/>
                </a:solidFill>
              </a:rPr>
              <a:t>e N°2: Valor posicional.</a:t>
            </a:r>
            <a:endParaRPr lang="es-C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581025"/>
            <a:ext cx="1193482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29" y="656823"/>
            <a:ext cx="10554995" cy="527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TAREA: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96224" y="2550017"/>
            <a:ext cx="8053629" cy="3698382"/>
          </a:xfrm>
        </p:spPr>
        <p:txBody>
          <a:bodyPr/>
          <a:lstStyle/>
          <a:p>
            <a:r>
              <a:rPr lang="es-CL" dirty="0" smtClean="0"/>
              <a:t>INSTRUCCIONES: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DESARROLLA EN TU CUADERNO LA ACTIVIDAD DE LA SIGUIENTE DIAPOSITIVA.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CADA CIFRA DEBE ESTAR EN SU RESPECTIVA TABLA DE VALOR POSICIONAL.</a:t>
            </a:r>
          </a:p>
          <a:p>
            <a:pPr>
              <a:buFont typeface="Wingdings" panose="05000000000000000000" pitchFamily="2" charset="2"/>
              <a:buChar char="ü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94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566737"/>
            <a:ext cx="120491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TAREA DEL LIBRO: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PÁGINAS: 15 – 16 </a:t>
            </a:r>
            <a:r>
              <a:rPr lang="es-CL" smtClean="0"/>
              <a:t>y  17.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33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</TotalTime>
  <Words>62</Words>
  <Application>Microsoft Office PowerPoint</Application>
  <PresentationFormat>Panorámica</PresentationFormat>
  <Paragraphs>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Garamond</vt:lpstr>
      <vt:lpstr>Wingdings</vt:lpstr>
      <vt:lpstr>Orgánico</vt:lpstr>
      <vt:lpstr>Objetivo: Identificar y representar valor posicional y posición de un dígito.</vt:lpstr>
      <vt:lpstr>Presentación de PowerPoint</vt:lpstr>
      <vt:lpstr>Presentación de PowerPoint</vt:lpstr>
      <vt:lpstr>TAREA:</vt:lpstr>
      <vt:lpstr>Presentación de PowerPoint</vt:lpstr>
      <vt:lpstr>TAREA DEL LIBRO: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TAREA DEL LIBRO:</dc:title>
  <dc:creator>ana Herrera  Quiroga</dc:creator>
  <cp:lastModifiedBy>ana Herrera  Quiroga</cp:lastModifiedBy>
  <cp:revision>3</cp:revision>
  <dcterms:created xsi:type="dcterms:W3CDTF">2020-05-06T16:15:54Z</dcterms:created>
  <dcterms:modified xsi:type="dcterms:W3CDTF">2020-05-06T18:11:48Z</dcterms:modified>
</cp:coreProperties>
</file>