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9787F0-50A3-4DB0-BCB9-25D1DE32A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A2F6DE-E374-493E-856F-E5F0D1F7BC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EE83C3-D389-470F-831C-698824F6B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AAE7-5615-4B38-BA36-52CEE368ADE3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2E5AB1-24C6-4C7B-BB51-CAAB007F6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D8389A-90B2-4419-888D-AF429B7EF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1BCE-5F59-470E-B3DE-8B76552131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287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992E00-3FD8-4662-8316-23D002C0C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4496AA7-4B36-46B4-B57E-D1FFE60BF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D150EB-102D-4EE5-B05C-7F51A9DA8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AAE7-5615-4B38-BA36-52CEE368ADE3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CCA260-A0DE-4DA6-8AE5-FD78965B7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5E0C94-2F0F-4081-BA66-442670E7E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1BCE-5F59-470E-B3DE-8B76552131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792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FCE60A3-C094-40AC-8865-41A16FBD67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786F53-D0A5-4E6A-AB73-08E9BDDA0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3E6E2A-EBE5-4A81-B62B-67090945C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AAE7-5615-4B38-BA36-52CEE368ADE3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DF8033-132F-4382-BA8B-DFA5AD91A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1ECE5D-804E-4D22-A927-83CC5BBFB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1BCE-5F59-470E-B3DE-8B76552131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7466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E1365D-3DCD-467D-A56D-1855DAB35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3BF31A-92BB-4C19-81FA-AAC67F2CF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4F0B28-3579-4FAA-B2C4-754353176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AAE7-5615-4B38-BA36-52CEE368ADE3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61D812-D55B-4E54-B9C9-76CFE88AB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112C91-7669-435F-8424-994DD43C3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1BCE-5F59-470E-B3DE-8B76552131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061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AC8BFA-1CD3-4EF1-8F20-D36DD6495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94DC6C-A9DE-4155-88BC-4F046DCEC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7C9378-5733-4078-B4A7-9554A1AB4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AAE7-5615-4B38-BA36-52CEE368ADE3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CDD192-CA63-47EB-91F4-4B0585ED2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F68777-9285-4E51-AA99-D241D2579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1BCE-5F59-470E-B3DE-8B76552131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6442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B4C4C9-3A4C-4670-B4F8-C578D771E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C745DB-A7DE-49EB-8C6B-9749EC723F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E36D13-31FF-43F7-B725-93CF0591A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A4DD41-B80F-42ED-9465-14B7193A1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AAE7-5615-4B38-BA36-52CEE368ADE3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0F8BAC-2AB0-4F7B-A4B2-688876560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F25337-F46E-4FEF-9039-F881B0B46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1BCE-5F59-470E-B3DE-8B76552131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859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362A8-45C9-4F7F-8F5A-CEAC0F68D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26E6C7-DCE5-412C-9D9E-7890491A1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68FD0B-7528-4A64-8136-36CA7EE8C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4C2A08E-D684-45D4-97EC-6F33670AA2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2C2691-A41E-4964-A6B2-06B566F86A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837F60D-D7E7-4249-84BB-11C943B7D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AAE7-5615-4B38-BA36-52CEE368ADE3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5A92ADC-61E3-4510-926C-E7D3DC7F2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17AA88F-FDDD-4779-97EA-7E18FB451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1BCE-5F59-470E-B3DE-8B76552131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4191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910DCC-8A5D-40B5-AB0C-77B794EB4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557223D-7A84-41D9-B3BB-8FECF76A4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AAE7-5615-4B38-BA36-52CEE368ADE3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AE328E6-AEBE-4A9F-B25C-256E0DD07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5B50639-343A-4A93-9F0C-4C3DE3E20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1BCE-5F59-470E-B3DE-8B76552131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914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45D1C57-A1E7-4286-98C0-201CE0575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AAE7-5615-4B38-BA36-52CEE368ADE3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DB6E986-5D8A-48E0-BDFE-BAF90F031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02ECD91-0DEB-4557-A395-FFB2EDBA4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1BCE-5F59-470E-B3DE-8B76552131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5798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D862BC-1D5B-4ED7-BA23-958811CD1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873F66-CD15-47BE-B015-431036CAA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628FC97-3D7B-48F2-84F3-5DD4D75B9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64501EF-BDE3-4A75-A814-239FC5072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AAE7-5615-4B38-BA36-52CEE368ADE3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F8653-6486-4AFD-9B77-80BCFC2B9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B40265-0F7F-4629-BDC4-207EBF725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1BCE-5F59-470E-B3DE-8B76552131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125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EA3328-B42C-438B-B4B2-E29E33FB8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F31E53B-123B-4FF7-B1B4-64E23AB792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11756D-E37E-4546-9F23-99D33FE9AA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CA0C7B-8D57-4CF2-8723-C1A88083C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AAE7-5615-4B38-BA36-52CEE368ADE3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65E1B9-172D-48AE-A6D8-44A2B5D29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59AD32-767E-4CD7-A5C3-73EC12C85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1BCE-5F59-470E-B3DE-8B76552131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5322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F497903-CBC4-473D-A022-AF32092D8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AB06AE-789C-4AE3-B060-825E8C241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61D19B-7A7C-4790-92C0-D0DB49C1E5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DAAE7-5615-4B38-BA36-52CEE368ADE3}" type="datetimeFigureOut">
              <a:rPr lang="es-CL" smtClean="0"/>
              <a:t>05-05-2020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770AD9-2967-4428-9034-D41E7C4E8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8CDAB7-9201-4331-BAF4-FF285C64D2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C1BCE-5F59-470E-B3DE-8B76552131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962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39616" y="23045"/>
            <a:ext cx="7920880" cy="2330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106680" indent="-342900" algn="just">
              <a:lnSpc>
                <a:spcPct val="104000"/>
              </a:lnSpc>
              <a:buFont typeface="Wingdings" panose="05000000000000000000" pitchFamily="2" charset="2"/>
              <a:buChar char=""/>
            </a:pPr>
            <a:r>
              <a:rPr lang="es-CL" b="1" dirty="0">
                <a:ea typeface="Arial" panose="020B0604020202020204" pitchFamily="34" charset="0"/>
                <a:cs typeface="Calibri" panose="020F0502020204030204" pitchFamily="34" charset="0"/>
              </a:rPr>
              <a:t>Actividad transversal a la asignatura de Ciencias Naturales. Folleto informativo.</a:t>
            </a:r>
            <a:endParaRPr lang="es-MX" b="1" dirty="0">
              <a:cs typeface="Calibri" panose="020F0502020204030204" pitchFamily="34" charset="0"/>
            </a:endParaRPr>
          </a:p>
          <a:p>
            <a:pPr algn="just"/>
            <a:r>
              <a:rPr lang="es-CL" dirty="0"/>
              <a:t>.</a:t>
            </a:r>
          </a:p>
          <a:p>
            <a:pPr algn="just"/>
            <a:r>
              <a:rPr lang="es-CL" dirty="0">
                <a:ea typeface="Calibri" panose="020F0502020204030204" pitchFamily="34" charset="0"/>
                <a:cs typeface="Times New Roman" panose="02020603050405020304" pitchFamily="18" charset="0"/>
              </a:rPr>
              <a:t>Busca </a:t>
            </a:r>
            <a:r>
              <a:rPr lang="es-MX" dirty="0">
                <a:ea typeface="Calibri" panose="020F0502020204030204" pitchFamily="34" charset="0"/>
                <a:cs typeface="Times New Roman" panose="02020603050405020304" pitchFamily="18" charset="0"/>
              </a:rPr>
              <a:t>información en artículos informativos, textos de Ciencias Naturales, revistas, Internet, enciclopedias, etc. y e</a:t>
            </a:r>
            <a:r>
              <a:rPr lang="es-CL" dirty="0"/>
              <a:t>labora un </a:t>
            </a:r>
            <a:r>
              <a:rPr lang="es-CL" b="1" dirty="0"/>
              <a:t>folleto</a:t>
            </a:r>
            <a:r>
              <a:rPr lang="es-CL" dirty="0"/>
              <a:t> que incluya información sobre el insecto </a:t>
            </a:r>
            <a:r>
              <a:rPr lang="es-CL" b="1" dirty="0"/>
              <a:t>papaíto piernas largas </a:t>
            </a:r>
            <a:r>
              <a:rPr lang="es-CL" dirty="0"/>
              <a:t>(insecto al cual asemeja </a:t>
            </a:r>
            <a:r>
              <a:rPr lang="es-CL" dirty="0" err="1"/>
              <a:t>Jerusha</a:t>
            </a:r>
            <a:r>
              <a:rPr lang="es-CL" dirty="0"/>
              <a:t> a su benefactor).</a:t>
            </a:r>
          </a:p>
          <a:p>
            <a:pPr algn="just"/>
            <a:r>
              <a:rPr lang="es-CL" dirty="0"/>
              <a:t>Ejemplo:</a:t>
            </a:r>
          </a:p>
          <a:p>
            <a:pPr algn="just"/>
            <a:endParaRPr lang="es-C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737" y="2617460"/>
            <a:ext cx="6107103" cy="343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5661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 francisco calderon guerra</dc:creator>
  <cp:lastModifiedBy>manuel francisco calderon guerra</cp:lastModifiedBy>
  <cp:revision>1</cp:revision>
  <dcterms:created xsi:type="dcterms:W3CDTF">2020-05-05T17:28:44Z</dcterms:created>
  <dcterms:modified xsi:type="dcterms:W3CDTF">2020-05-05T17:29:18Z</dcterms:modified>
</cp:coreProperties>
</file>