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  <p:sldId id="265" r:id="rId7"/>
    <p:sldId id="266" r:id="rId8"/>
    <p:sldId id="263" r:id="rId9"/>
    <p:sldId id="264" r:id="rId10"/>
    <p:sldId id="267" r:id="rId11"/>
    <p:sldId id="268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7092-FE4B-4797-87BB-09244EF237FE}" type="datetimeFigureOut">
              <a:rPr lang="es-CL" smtClean="0"/>
              <a:t>13-05-2020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D32F-426D-40E0-8CEB-8129E315A9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2839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7092-FE4B-4797-87BB-09244EF237FE}" type="datetimeFigureOut">
              <a:rPr lang="es-CL" smtClean="0"/>
              <a:t>13-05-2020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D32F-426D-40E0-8CEB-8129E315A9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8481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7092-FE4B-4797-87BB-09244EF237FE}" type="datetimeFigureOut">
              <a:rPr lang="es-CL" smtClean="0"/>
              <a:t>13-05-2020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D32F-426D-40E0-8CEB-8129E315A9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752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7092-FE4B-4797-87BB-09244EF237FE}" type="datetimeFigureOut">
              <a:rPr lang="es-CL" smtClean="0"/>
              <a:t>13-05-2020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D32F-426D-40E0-8CEB-8129E315A9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689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7092-FE4B-4797-87BB-09244EF237FE}" type="datetimeFigureOut">
              <a:rPr lang="es-CL" smtClean="0"/>
              <a:t>13-05-2020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D32F-426D-40E0-8CEB-8129E315A9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376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7092-FE4B-4797-87BB-09244EF237FE}" type="datetimeFigureOut">
              <a:rPr lang="es-CL" smtClean="0"/>
              <a:t>13-05-2020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D32F-426D-40E0-8CEB-8129E315A9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626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7092-FE4B-4797-87BB-09244EF237FE}" type="datetimeFigureOut">
              <a:rPr lang="es-CL" smtClean="0"/>
              <a:t>13-05-2020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D32F-426D-40E0-8CEB-8129E315A9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3414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7092-FE4B-4797-87BB-09244EF237FE}" type="datetimeFigureOut">
              <a:rPr lang="es-CL" smtClean="0"/>
              <a:t>13-05-2020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D32F-426D-40E0-8CEB-8129E315A9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9908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7092-FE4B-4797-87BB-09244EF237FE}" type="datetimeFigureOut">
              <a:rPr lang="es-CL" smtClean="0"/>
              <a:t>13-05-2020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D32F-426D-40E0-8CEB-8129E315A9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6997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7092-FE4B-4797-87BB-09244EF237FE}" type="datetimeFigureOut">
              <a:rPr lang="es-CL" smtClean="0"/>
              <a:t>13-05-2020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D32F-426D-40E0-8CEB-8129E315A9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6089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7092-FE4B-4797-87BB-09244EF237FE}" type="datetimeFigureOut">
              <a:rPr lang="es-CL" smtClean="0"/>
              <a:t>13-05-2020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D32F-426D-40E0-8CEB-8129E315A9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69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67092-FE4B-4797-87BB-09244EF237FE}" type="datetimeFigureOut">
              <a:rPr lang="es-CL" smtClean="0"/>
              <a:t>13-05-2020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2D32F-426D-40E0-8CEB-8129E315A9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034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97234" y="6387354"/>
            <a:ext cx="542365" cy="175092"/>
          </a:xfrm>
        </p:spPr>
        <p:txBody>
          <a:bodyPr>
            <a:noAutofit/>
          </a:bodyPr>
          <a:lstStyle/>
          <a:p>
            <a:endParaRPr lang="es-CL" sz="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91363" y="6131859"/>
            <a:ext cx="354105" cy="161364"/>
          </a:xfrm>
        </p:spPr>
        <p:txBody>
          <a:bodyPr>
            <a:normAutofit fontScale="77500" lnSpcReduction="20000"/>
          </a:bodyPr>
          <a:lstStyle/>
          <a:p>
            <a:endParaRPr lang="es-CL" sz="800" dirty="0"/>
          </a:p>
        </p:txBody>
      </p:sp>
      <p:pic>
        <p:nvPicPr>
          <p:cNvPr id="1026" name="Picture 2" descr="Leer Papaíto Piernas Largas de Jean Webster libro completo onlin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694" y="135311"/>
            <a:ext cx="6261847" cy="6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5065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08080" y="365125"/>
            <a:ext cx="45719" cy="1325563"/>
          </a:xfrm>
        </p:spPr>
        <p:txBody>
          <a:bodyPr>
            <a:normAutofit/>
          </a:bodyPr>
          <a:lstStyle/>
          <a:p>
            <a:endParaRPr lang="es-CL" sz="800" dirty="0"/>
          </a:p>
        </p:txBody>
      </p:sp>
      <p:pic>
        <p:nvPicPr>
          <p:cNvPr id="9218" name="Picture 2" descr="&lt;ul&gt;&lt;li&gt;Ya graduada y con ello, todos los cabos ya resueltos,  en el final de la novela, Judy decide escribir una última c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16" y="628930"/>
            <a:ext cx="10883564" cy="605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6895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5143" y="917950"/>
            <a:ext cx="6425169" cy="4452337"/>
          </a:xfrm>
        </p:spPr>
        <p:txBody>
          <a:bodyPr>
            <a:noAutofit/>
          </a:bodyPr>
          <a:lstStyle/>
          <a:p>
            <a:pPr algn="ctr"/>
            <a:r>
              <a:rPr lang="es-CL" sz="7200" b="1" dirty="0" smtClean="0"/>
              <a:t>Ahora te invito a leer de mejor manera tu libro para poder desarrollar la guía </a:t>
            </a:r>
            <a:endParaRPr lang="es-CL" sz="7200" b="1" dirty="0"/>
          </a:p>
        </p:txBody>
      </p:sp>
      <p:pic>
        <p:nvPicPr>
          <p:cNvPr id="10244" name="Picture 4" descr="gallery columns=“4″ type=“rectangular“ link=“file“ ids=“13530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6185">
            <a:off x="197791" y="1616984"/>
            <a:ext cx="2791524" cy="209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Mis pps y otras cosas Olga: GIF -Libro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103">
            <a:off x="8327607" y="4001281"/>
            <a:ext cx="3797497" cy="248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4784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0" y="584625"/>
            <a:ext cx="8331200" cy="3827717"/>
          </a:xfrm>
        </p:spPr>
        <p:txBody>
          <a:bodyPr>
            <a:normAutofit/>
          </a:bodyPr>
          <a:lstStyle/>
          <a:p>
            <a:pPr algn="ctr"/>
            <a:r>
              <a:rPr lang="es-CL" sz="6600" b="1" dirty="0" smtClean="0"/>
              <a:t>Los invito a observar un pequeño resumen</a:t>
            </a:r>
            <a:endParaRPr lang="es-CL" sz="6600" b="1" dirty="0"/>
          </a:p>
        </p:txBody>
      </p:sp>
      <p:pic>
        <p:nvPicPr>
          <p:cNvPr id="11268" name="Picture 4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89398" cy="468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Lengua y Literatura.Séptimo Grado - Miss Marjorie Peñafie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743" y="3857626"/>
            <a:ext cx="4985659" cy="325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345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V="1">
            <a:off x="11900646" y="5025558"/>
            <a:ext cx="85165" cy="134937"/>
          </a:xfrm>
        </p:spPr>
        <p:txBody>
          <a:bodyPr>
            <a:normAutofit fontScale="90000"/>
          </a:bodyPr>
          <a:lstStyle/>
          <a:p>
            <a:endParaRPr lang="es-CL" sz="800" dirty="0"/>
          </a:p>
        </p:txBody>
      </p:sp>
      <p:pic>
        <p:nvPicPr>
          <p:cNvPr id="2050" name="Picture 2" descr="PERSONAJES: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37" y="548154"/>
            <a:ext cx="10399869" cy="59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3336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26644" y="4908176"/>
            <a:ext cx="45719" cy="453559"/>
          </a:xfrm>
        </p:spPr>
        <p:txBody>
          <a:bodyPr>
            <a:normAutofit/>
          </a:bodyPr>
          <a:lstStyle/>
          <a:p>
            <a:endParaRPr lang="es-CL" sz="800" dirty="0"/>
          </a:p>
        </p:txBody>
      </p:sp>
      <p:pic>
        <p:nvPicPr>
          <p:cNvPr id="3074" name="Picture 2" descr="&lt;ul&gt;&lt;li&gt;Jerusha Abbot, es una joven que desde siempre ha vivido en un hogar de huérfanos. A los 17 años, debe comenzar a v..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88" y="309282"/>
            <a:ext cx="9977717" cy="621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n animada de una oreja - Imagu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106" y="3415553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243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08080" y="365125"/>
            <a:ext cx="45719" cy="1325563"/>
          </a:xfrm>
        </p:spPr>
        <p:txBody>
          <a:bodyPr>
            <a:normAutofit/>
          </a:bodyPr>
          <a:lstStyle/>
          <a:p>
            <a:endParaRPr lang="es-CL" sz="800" dirty="0"/>
          </a:p>
        </p:txBody>
      </p:sp>
      <p:pic>
        <p:nvPicPr>
          <p:cNvPr id="4098" name="Picture 2" descr="&lt;ul&gt;&lt;li&gt;Judy (Jerusha), que solo conoce la sombra estirada de su benefactor, decide apodarlo Papaíto Piernas Largas que er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66" y="504258"/>
            <a:ext cx="10608833" cy="62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mpieza ya! Ocho trucos para leer más libros, aunque no tengas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6104">
            <a:off x="202254" y="281923"/>
            <a:ext cx="3116489" cy="17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553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308080" y="365125"/>
            <a:ext cx="45719" cy="1325563"/>
          </a:xfrm>
        </p:spPr>
        <p:txBody>
          <a:bodyPr>
            <a:normAutofit/>
          </a:bodyPr>
          <a:lstStyle/>
          <a:p>
            <a:endParaRPr lang="es-CL" sz="800" dirty="0"/>
          </a:p>
        </p:txBody>
      </p:sp>
      <p:pic>
        <p:nvPicPr>
          <p:cNvPr id="6146" name="Picture 2" descr="&lt;ul&gt;&lt;li&gt;En su estancia en la universidad, Judy (Jerusha) se hace amiga de dos chicas: Sallie McBride y Julia Pendleton. &lt;/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542" y="365125"/>
            <a:ext cx="9795249" cy="591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📖📚📑Caratula para el colegio📔📒📑 | • Escandalosos Amino • Amin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9742">
            <a:off x="102744" y="3755381"/>
            <a:ext cx="2342603" cy="302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225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08080" y="365125"/>
            <a:ext cx="45719" cy="1325563"/>
          </a:xfrm>
        </p:spPr>
        <p:txBody>
          <a:bodyPr>
            <a:normAutofit/>
          </a:bodyPr>
          <a:lstStyle/>
          <a:p>
            <a:endParaRPr lang="es-CL" sz="800" dirty="0"/>
          </a:p>
        </p:txBody>
      </p:sp>
      <p:pic>
        <p:nvPicPr>
          <p:cNvPr id="7170" name="Picture 2" descr="&lt;ul&gt;&lt;li&gt;Un día, Julia recibe una visita de su tío Jervis. Como no puede atenderlo, le pide a Judy que lo reciba y le enseñ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15" y="507906"/>
            <a:ext cx="10615520" cy="594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1342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08080" y="365125"/>
            <a:ext cx="45719" cy="1325563"/>
          </a:xfrm>
        </p:spPr>
        <p:txBody>
          <a:bodyPr>
            <a:normAutofit/>
          </a:bodyPr>
          <a:lstStyle/>
          <a:p>
            <a:endParaRPr lang="es-CL" sz="800" dirty="0"/>
          </a:p>
        </p:txBody>
      </p:sp>
      <p:pic>
        <p:nvPicPr>
          <p:cNvPr id="5122" name="Picture 2" descr="https://image.slidesharecdn.com/papaitopiernaslargas-111123160002-phpapp01/85/resumen-de-papaito-piernas-largas-7-320.jpg?cb=13220642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819189"/>
            <a:ext cx="9437060" cy="547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studiar Estudiando GIFs | Teno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3243">
            <a:off x="9363742" y="266788"/>
            <a:ext cx="2533790" cy="244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904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H="1">
            <a:off x="11353799" y="365125"/>
            <a:ext cx="45719" cy="1325563"/>
          </a:xfrm>
        </p:spPr>
        <p:txBody>
          <a:bodyPr>
            <a:normAutofit/>
          </a:bodyPr>
          <a:lstStyle/>
          <a:p>
            <a:endParaRPr lang="es-CL" sz="800" dirty="0"/>
          </a:p>
        </p:txBody>
      </p:sp>
      <p:pic>
        <p:nvPicPr>
          <p:cNvPr id="8194" name="Picture 2" descr="&lt;ul&gt;&lt;li&gt;En ese momento Judy se da cuenta de que su querido Papaito Piernas Largas no es más que su amado Jervis. &lt;/li&gt;&lt;/ul&g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4" y="658906"/>
            <a:ext cx="9956613" cy="58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43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22</Words>
  <Application>Microsoft Office PowerPoint</Application>
  <PresentationFormat>Panorámica</PresentationFormat>
  <Paragraphs>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Los invito a observar un pequeño resumen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Ahora te invito a leer de mejor manera tu libro para poder desarrollar la guía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</dc:creator>
  <cp:lastModifiedBy>francisco</cp:lastModifiedBy>
  <cp:revision>6</cp:revision>
  <dcterms:created xsi:type="dcterms:W3CDTF">2020-05-13T18:52:04Z</dcterms:created>
  <dcterms:modified xsi:type="dcterms:W3CDTF">2020-05-13T19:32:51Z</dcterms:modified>
</cp:coreProperties>
</file>