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GWF7tbHx9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1725770"/>
            <a:ext cx="8915399" cy="2240923"/>
          </a:xfrm>
        </p:spPr>
        <p:txBody>
          <a:bodyPr/>
          <a:lstStyle/>
          <a:p>
            <a:r>
              <a:rPr lang="es-CL" dirty="0" smtClean="0"/>
              <a:t>“Mi comunidad”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Números y operatoria.</a:t>
            </a:r>
          </a:p>
          <a:p>
            <a:r>
              <a:rPr lang="es-CL" dirty="0" smtClean="0"/>
              <a:t>Razones.</a:t>
            </a:r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133341" y="410857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/>
              <a:t>6° Básico</a:t>
            </a:r>
            <a:endParaRPr lang="es-CL" sz="4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18454"/>
          <a:stretch/>
        </p:blipFill>
        <p:spPr>
          <a:xfrm>
            <a:off x="7315200" y="513541"/>
            <a:ext cx="4189412" cy="19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970468" y="437882"/>
            <a:ext cx="9534144" cy="627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Antes de empezar, observa el vídeo…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u="sng" dirty="0">
                <a:hlinkClick r:id="rId2"/>
              </a:rPr>
              <a:t>https://www.youtube.com/watch?v=pGWF7tbHx9k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207" t="18618" r="36570" b="25572"/>
          <a:stretch/>
        </p:blipFill>
        <p:spPr>
          <a:xfrm>
            <a:off x="2356834" y="2099256"/>
            <a:ext cx="7315200" cy="40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r>
              <a:rPr lang="es-ES" dirty="0" smtClean="0"/>
              <a:t>Para complementar la información del vídeo…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43" y="82073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589212" y="566670"/>
            <a:ext cx="8915400" cy="534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/>
              <a:t>SITUACIONES PROBLEMÁTICAS. TABLA DE VALORES…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7524" t="19958" r="18995" b="26727"/>
          <a:stretch/>
        </p:blipFill>
        <p:spPr bwMode="auto">
          <a:xfrm>
            <a:off x="2704562" y="1442434"/>
            <a:ext cx="8062175" cy="414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5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1"/>
          <p:cNvSpPr txBox="1">
            <a:spLocks noGrp="1"/>
          </p:cNvSpPr>
          <p:nvPr>
            <p:ph idx="1"/>
          </p:nvPr>
        </p:nvSpPr>
        <p:spPr>
          <a:xfrm>
            <a:off x="2589213" y="695325"/>
            <a:ext cx="8915400" cy="52165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 en el texto, páginas </a:t>
            </a:r>
            <a:r>
              <a:rPr lang="es-ES_tradnl" sz="3200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70, 71, 72 y 73.</a:t>
            </a:r>
            <a:endParaRPr lang="es-CL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947" t="9463" r="52607" b="11840"/>
          <a:stretch/>
        </p:blipFill>
        <p:spPr>
          <a:xfrm>
            <a:off x="5314133" y="1648496"/>
            <a:ext cx="3178749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52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Espiral</vt:lpstr>
      <vt:lpstr>“Mi comunidad”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“Los cinco árboles más longevos del planeta”.</dc:title>
  <dc:creator>Vergara01</dc:creator>
  <cp:lastModifiedBy>Vergara01</cp:lastModifiedBy>
  <cp:revision>23</cp:revision>
  <dcterms:created xsi:type="dcterms:W3CDTF">2020-04-15T17:15:04Z</dcterms:created>
  <dcterms:modified xsi:type="dcterms:W3CDTF">2020-04-25T23:21:36Z</dcterms:modified>
</cp:coreProperties>
</file>