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14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577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910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996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1498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790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7934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016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932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670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585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1525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7171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651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432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225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8478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D9518-5926-4EC4-9DCC-5A0663C33C44}" type="datetimeFigureOut">
              <a:rPr lang="es-MX" smtClean="0"/>
              <a:t>02/05/2020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BF5A6BF-D01C-4DD9-BB92-7F7B420D6C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479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66E70-197C-48D0-9BA6-16E6446BE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166219"/>
            <a:ext cx="8915399" cy="2262781"/>
          </a:xfrm>
        </p:spPr>
        <p:txBody>
          <a:bodyPr/>
          <a:lstStyle/>
          <a:p>
            <a:r>
              <a:rPr lang="es-MX" dirty="0"/>
              <a:t>Situación inicial, desarrollo y desenlace. </a:t>
            </a:r>
          </a:p>
        </p:txBody>
      </p:sp>
    </p:spTree>
    <p:extLst>
      <p:ext uri="{BB962C8B-B14F-4D97-AF65-F5344CB8AC3E}">
        <p14:creationId xmlns:p14="http://schemas.microsoft.com/office/powerpoint/2010/main" val="3905005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23EA4D-7CCB-44E0-8A77-0BA1B84E7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69" y="624109"/>
            <a:ext cx="10443410" cy="5070838"/>
          </a:xfrm>
        </p:spPr>
        <p:txBody>
          <a:bodyPr>
            <a:normAutofit fontScale="90000"/>
          </a:bodyPr>
          <a:lstStyle/>
          <a:p>
            <a:r>
              <a:rPr lang="es-CL" dirty="0"/>
              <a:t>Las narraciones están conformadas por una secuencia de acciones. Las acciones principales de los personajes están motivadas por sus intereses, su posición en el conflicto o la complicación, las maneras de reaccionar ante hechos, los problemas que enfrentan, entre otras.</a:t>
            </a:r>
            <a:br>
              <a:rPr lang="es-MX" dirty="0"/>
            </a:br>
            <a:r>
              <a:rPr lang="es-CL" dirty="0"/>
              <a:t> </a:t>
            </a:r>
            <a:br>
              <a:rPr lang="es-MX" dirty="0"/>
            </a:br>
            <a:r>
              <a:rPr lang="es-CL" dirty="0"/>
              <a:t>Estas acciones las podemos agrupar en: Situación inicial, desarrollo y desenlace, momentos: </a:t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97560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E55601FA-F688-4BFE-A7F9-056F3C0FD8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710914"/>
              </p:ext>
            </p:extLst>
          </p:nvPr>
        </p:nvGraphicFramePr>
        <p:xfrm>
          <a:off x="834190" y="593558"/>
          <a:ext cx="10876546" cy="5823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24708">
                  <a:extLst>
                    <a:ext uri="{9D8B030D-6E8A-4147-A177-3AD203B41FA5}">
                      <a16:colId xmlns:a16="http://schemas.microsoft.com/office/drawing/2014/main" val="4257155738"/>
                    </a:ext>
                  </a:extLst>
                </a:gridCol>
                <a:gridCol w="3625919">
                  <a:extLst>
                    <a:ext uri="{9D8B030D-6E8A-4147-A177-3AD203B41FA5}">
                      <a16:colId xmlns:a16="http://schemas.microsoft.com/office/drawing/2014/main" val="2368457308"/>
                    </a:ext>
                  </a:extLst>
                </a:gridCol>
                <a:gridCol w="3625919">
                  <a:extLst>
                    <a:ext uri="{9D8B030D-6E8A-4147-A177-3AD203B41FA5}">
                      <a16:colId xmlns:a16="http://schemas.microsoft.com/office/drawing/2014/main" val="1843434046"/>
                    </a:ext>
                  </a:extLst>
                </a:gridCol>
              </a:tblGrid>
              <a:tr h="4852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Situación inicial 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Desarrollo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Situación final o desenlace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9488711"/>
                  </a:ext>
                </a:extLst>
              </a:tr>
              <a:tr h="19410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Se presenta a los personajes principales, la época, el lugar en el que se ambienta el relato y el conflicto a partir del cual se desarrollará la trama.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Se desenvuelve la historia, transcurren las acciones de los personajes. Generalmente desde una complicación hasta su resolución.</a:t>
                      </a:r>
                      <a:endParaRPr lang="es-MX" sz="18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Resolución del conflicto o de los conflictos presentados y final de la historia.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8122708"/>
                  </a:ext>
                </a:extLst>
              </a:tr>
              <a:tr h="9705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¿Qué ocurre con el conflicto principal en esta etapa?</a:t>
                      </a:r>
                      <a:endParaRPr lang="es-MX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¿Qué ocurre con el conflicto principal en esta etapa?</a:t>
                      </a:r>
                      <a:endParaRPr lang="es-MX" sz="18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¿Qué ocurre con el conflicto principal en esta etapa?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1045453"/>
                  </a:ext>
                </a:extLst>
              </a:tr>
              <a:tr h="2426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Aún no se presenta. Sin embargo, es común que se presenten las motivaciones de los personajes.</a:t>
                      </a:r>
                      <a:endParaRPr lang="es-MX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Se desarrollan las fuerzas en conflicto a través de una serie de eventos.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 dirty="0">
                          <a:solidFill>
                            <a:schemeClr val="tx1"/>
                          </a:solidFill>
                          <a:effectLst/>
                        </a:rPr>
                        <a:t>El conflicto se resuelve,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 dirty="0">
                          <a:solidFill>
                            <a:schemeClr val="tx1"/>
                          </a:solidFill>
                          <a:effectLst/>
                        </a:rPr>
                        <a:t>una fuerza triunfa sobre otra y se libera la tensión. Aquí aparece un resultado final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 dirty="0">
                          <a:solidFill>
                            <a:schemeClr val="tx1"/>
                          </a:solidFill>
                          <a:effectLst/>
                        </a:rPr>
                        <a:t>de las acciones emprendidas por el protagonista y la historia concluye.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4595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454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23CE7F-19DD-49A0-8A1C-4EFEBB4F6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537" y="978568"/>
            <a:ext cx="10157075" cy="4932654"/>
          </a:xfrm>
        </p:spPr>
        <p:txBody>
          <a:bodyPr/>
          <a:lstStyle/>
          <a:p>
            <a:r>
              <a:rPr lang="es-CL" sz="2800" dirty="0">
                <a:solidFill>
                  <a:schemeClr val="tx1"/>
                </a:solidFill>
              </a:rPr>
              <a:t>Estas acciones principales se complementan con acciones que “dan sabor” a la historia, los detalles permiten que el lector vaya imaginando y contextualizando la narración.</a:t>
            </a:r>
            <a:endParaRPr lang="es-MX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CL" dirty="0"/>
              <a:t> 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767212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282</Words>
  <Application>Microsoft Office PowerPoint</Application>
  <PresentationFormat>Panorámica</PresentationFormat>
  <Paragraphs>26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Espiral</vt:lpstr>
      <vt:lpstr>Situación inicial, desarrollo y desenlace. </vt:lpstr>
      <vt:lpstr>Las narraciones están conformadas por una secuencia de acciones. Las acciones principales de los personajes están motivadas por sus intereses, su posición en el conflicto o la complicación, las maneras de reaccionar ante hechos, los problemas que enfrentan, entre otras.   Estas acciones las podemos agrupar en: Situación inicial, desarrollo y desenlace, momentos: 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inicial, desarrollo y desenlace.</dc:title>
  <dc:creator>Judith</dc:creator>
  <cp:lastModifiedBy>Judith</cp:lastModifiedBy>
  <cp:revision>2</cp:revision>
  <dcterms:created xsi:type="dcterms:W3CDTF">2020-05-03T00:35:14Z</dcterms:created>
  <dcterms:modified xsi:type="dcterms:W3CDTF">2020-05-03T00:45:22Z</dcterms:modified>
</cp:coreProperties>
</file>