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33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91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576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200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2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168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359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589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741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16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656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9D0D2D0-5DA5-48E4-870B-8B29B3C19563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BABD4D-D542-43B4-B684-48F399B807F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3450" y="0"/>
            <a:ext cx="8915399" cy="1906073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Pensamiento científico: un cambio de </a:t>
            </a:r>
            <a:r>
              <a:rPr lang="es-MX" b="1" dirty="0" smtClean="0"/>
              <a:t>visión.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50" y="1906073"/>
            <a:ext cx="7301751" cy="49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44" y="1793308"/>
            <a:ext cx="7027665" cy="468476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0153" y="227304"/>
            <a:ext cx="11487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los siglos XVI (1500- 1599) y XVII (1600-1699) se produjo </a:t>
            </a:r>
            <a:r>
              <a:rPr lang="es-CL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desarrollo científico que involucró, también, aspectos de </a:t>
            </a: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realidad cultural y social (Doc. 2).</a:t>
            </a:r>
            <a:endParaRPr lang="es-MX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0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39" y="1104275"/>
            <a:ext cx="6078828" cy="57537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851" y="0"/>
            <a:ext cx="11655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algunos, esto fue un proceso continuo y paulatino, mientras que para otros se trató de una revolución </a:t>
            </a:r>
            <a:r>
              <a:rPr lang="es-CL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científica (Doc. 3).</a:t>
            </a:r>
            <a:endParaRPr lang="es-CL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5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5909"/>
            <a:ext cx="120159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cambio de una visión teocéntrica a una antropocéntrica tuvo profundas </a:t>
            </a:r>
            <a:r>
              <a:rPr lang="es-C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consecuencias en las ciencias </a:t>
            </a:r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(Doc. 1). Los estudios de astronomía y anatomía habían estado hasta entonces sujetos a las interpretaciones </a:t>
            </a:r>
            <a:r>
              <a:rPr lang="es-C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provenientes de la Antigüedad </a:t>
            </a:r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dominadas por la Iglesia (Doc. 4), situación que comenzó a cambiar gracias a la influencia del pensamiento humanista. Los estudios sobre el ser humano y la naturaleza condujeron a la consolidación de la ciencia experimental y el método científico (Doc. 5). A partir de entonces, la observación y la experimentación fueron la base para explicar los </a:t>
            </a:r>
            <a:r>
              <a:rPr lang="es-C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fenómenos naturales.</a:t>
            </a:r>
            <a:endParaRPr lang="es-C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55" y="4056975"/>
            <a:ext cx="6499162" cy="28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6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209" y="-93371"/>
            <a:ext cx="6541791" cy="53962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6119" cy="47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6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189" y="0"/>
            <a:ext cx="6748811" cy="51773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443190" cy="5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2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033" y="1"/>
            <a:ext cx="6620348" cy="685799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858" y="201546"/>
            <a:ext cx="40746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de la imprenta favoreció la circulación de escritos de carácter científico (Doc. 6), a pesar de la censura impuesta tanto por las Iglesias protestantes como </a:t>
            </a:r>
            <a:r>
              <a:rPr lang="es-CL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Iglesia católica.</a:t>
            </a:r>
            <a:endParaRPr lang="es-CL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952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210</Words>
  <Application>Microsoft Office PowerPoint</Application>
  <PresentationFormat>Panorámica</PresentationFormat>
  <Paragraphs>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Retrospección</vt:lpstr>
      <vt:lpstr>Pensamiento científico: un cambio de visión.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6</cp:revision>
  <dcterms:created xsi:type="dcterms:W3CDTF">2020-05-18T02:06:19Z</dcterms:created>
  <dcterms:modified xsi:type="dcterms:W3CDTF">2020-05-18T02:53:49Z</dcterms:modified>
</cp:coreProperties>
</file>