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4" r:id="rId8"/>
    <p:sldId id="260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15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500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8065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380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4892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008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933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027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3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43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42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382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1159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28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460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530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C47BD-19A0-4A25-A96F-9D16D0C98A5D}" type="datetimeFigureOut">
              <a:rPr lang="es-CL" smtClean="0"/>
              <a:t>22-05-2020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993B4F1-926A-4593-A662-AFFD1215C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2555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939" y="1410186"/>
            <a:ext cx="9242337" cy="26337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189018" y="447281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Actividades para aprender en casa</a:t>
            </a:r>
          </a:p>
          <a:p>
            <a:r>
              <a:rPr lang="es-MX" dirty="0" smtClean="0"/>
              <a:t>Mentoría y profesora de Matemática Jacqueline Q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660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804" y="2030931"/>
            <a:ext cx="6458552" cy="359630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722922" y="815022"/>
            <a:ext cx="79889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No olvides que deben hacer con sus </a:t>
            </a:r>
          </a:p>
          <a:p>
            <a:r>
              <a:rPr lang="es-MX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respectivos desarrollos:</a:t>
            </a:r>
            <a:endParaRPr lang="es-MX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095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99128" y="1246909"/>
            <a:ext cx="954116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 Recuerda lo que aprendes hoy es para toda la vida”</a:t>
            </a:r>
          </a:p>
          <a:p>
            <a:pPr algn="ctr"/>
            <a:endParaRPr lang="es-MX" sz="6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MX" sz="6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Profesora de Matemáticas</a:t>
            </a:r>
            <a:endParaRPr lang="es-MX" sz="6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9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85780" y="842880"/>
            <a:ext cx="2317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 smtClean="0"/>
              <a:t>Conocimientos previos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100" y="1523835"/>
            <a:ext cx="8955800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36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317" y="458710"/>
            <a:ext cx="9096020" cy="137781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4209" y="1438457"/>
            <a:ext cx="8955800" cy="459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6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091" y="628073"/>
            <a:ext cx="8737599" cy="551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008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77819" y="713985"/>
            <a:ext cx="97720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      MULTIPLICACIÓN DE NÚMEROS DECIMALES POR LA UNIDAD SEGUIDA DE CEROS</a:t>
            </a:r>
          </a:p>
          <a:p>
            <a:endParaRPr lang="es-MX" sz="2400" dirty="0" smtClean="0"/>
          </a:p>
          <a:p>
            <a:r>
              <a:rPr lang="es-MX" sz="2800" dirty="0" smtClean="0"/>
              <a:t>Para multiplicar un número decimal por la unidad seguida de ceros: 10, 100,</a:t>
            </a:r>
          </a:p>
          <a:p>
            <a:r>
              <a:rPr lang="es-MX" sz="2800" dirty="0" smtClean="0"/>
              <a:t>1.000, ... se desplaza la coma a la derecha tantos lugares como ceros tenga  la unidad.</a:t>
            </a:r>
          </a:p>
          <a:p>
            <a:endParaRPr lang="es-MX" sz="2800" dirty="0" smtClean="0"/>
          </a:p>
          <a:p>
            <a:r>
              <a:rPr lang="es-MX" sz="2800" dirty="0" smtClean="0"/>
              <a:t> Ejemplos:</a:t>
            </a:r>
          </a:p>
          <a:p>
            <a:r>
              <a:rPr lang="es-MX" sz="2800" dirty="0" smtClean="0"/>
              <a:t>3,2 x 10 = 32</a:t>
            </a:r>
          </a:p>
          <a:p>
            <a:r>
              <a:rPr lang="es-MX" sz="2800" dirty="0" smtClean="0"/>
              <a:t>3,2 x 100 = 320</a:t>
            </a:r>
          </a:p>
          <a:p>
            <a:r>
              <a:rPr lang="es-MX" sz="2800" dirty="0" smtClean="0"/>
              <a:t>3,2 x 1.000 = 3.200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43175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908" y="507999"/>
            <a:ext cx="9984509" cy="596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57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681018" y="833874"/>
            <a:ext cx="97443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MULTIPLICACIÓN DE DOS NÚMEROS DECIMALES</a:t>
            </a:r>
          </a:p>
          <a:p>
            <a:endParaRPr lang="es-MX" dirty="0" smtClean="0"/>
          </a:p>
          <a:p>
            <a:r>
              <a:rPr lang="es-MX" sz="2000" dirty="0" smtClean="0"/>
              <a:t>Para multiplicar dos números decimales se efectúa la operación como si fuesen  números naturales y en el producto se separan tantas cifras decimales como cifras  decimales tengan entre los dos factores.</a:t>
            </a:r>
            <a:endParaRPr lang="es-CL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710" y="2466110"/>
            <a:ext cx="7867343" cy="402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4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88949" y="451002"/>
            <a:ext cx="84657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 smtClean="0"/>
              <a:t>Ahora Tú a trabajar en tu cuaderno. </a:t>
            </a:r>
          </a:p>
          <a:p>
            <a:r>
              <a:rPr lang="es-CL" sz="3200" dirty="0" smtClean="0"/>
              <a:t>No olvides que deben hacer con sus </a:t>
            </a:r>
          </a:p>
          <a:p>
            <a:r>
              <a:rPr lang="es-CL" sz="3200" dirty="0" smtClean="0"/>
              <a:t>respectivos desarrollos:</a:t>
            </a:r>
          </a:p>
          <a:p>
            <a:endParaRPr lang="es-CL" sz="2400" dirty="0"/>
          </a:p>
          <a:p>
            <a:endParaRPr lang="es-CL" sz="2400" dirty="0" smtClean="0"/>
          </a:p>
          <a:p>
            <a:endParaRPr lang="es-CL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417" y="2400754"/>
            <a:ext cx="9411855" cy="437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1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455" y="942109"/>
            <a:ext cx="9541163" cy="539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27088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158</Words>
  <Application>Microsoft Office PowerPoint</Application>
  <PresentationFormat>Panorámica</PresentationFormat>
  <Paragraphs>24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56955</dc:creator>
  <cp:lastModifiedBy>56955</cp:lastModifiedBy>
  <cp:revision>8</cp:revision>
  <dcterms:created xsi:type="dcterms:W3CDTF">2020-05-22T04:10:53Z</dcterms:created>
  <dcterms:modified xsi:type="dcterms:W3CDTF">2020-05-22T05:52:23Z</dcterms:modified>
</cp:coreProperties>
</file>